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8" r:id="rId2"/>
    <p:sldMasterId id="2147483700" r:id="rId3"/>
    <p:sldMasterId id="2147483672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8" r:id="rId6"/>
    <p:sldId id="300" r:id="rId7"/>
    <p:sldId id="299" r:id="rId8"/>
    <p:sldId id="293" r:id="rId9"/>
    <p:sldId id="298" r:id="rId10"/>
    <p:sldId id="290" r:id="rId11"/>
    <p:sldId id="283" r:id="rId12"/>
    <p:sldId id="296" r:id="rId13"/>
    <p:sldId id="297" r:id="rId14"/>
    <p:sldId id="291" r:id="rId15"/>
    <p:sldId id="294" r:id="rId16"/>
    <p:sldId id="301" r:id="rId17"/>
    <p:sldId id="269" r:id="rId18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45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45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45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45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tiger 45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45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45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45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45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CC00"/>
    <a:srgbClr val="FFFF00"/>
    <a:srgbClr val="FF9900"/>
    <a:srgbClr val="00418F"/>
    <a:srgbClr val="00A58F"/>
    <a:srgbClr val="00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 showGuides="1">
      <p:cViewPr varScale="1">
        <p:scale>
          <a:sx n="73" d="100"/>
          <a:sy n="73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2058" y="-84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BF3EE-6777-4FBA-A6D2-E767CFBC0C4B}" type="doc">
      <dgm:prSet loTypeId="urn:microsoft.com/office/officeart/2005/8/layout/arrow1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F9E3E35A-1EAC-4F53-B5AF-DEA365EEA0A9}" type="pres">
      <dgm:prSet presAssocID="{306BF3EE-6777-4FBA-A6D2-E767CFBC0C4B}" presName="cycle" presStyleCnt="0">
        <dgm:presLayoutVars>
          <dgm:dir/>
          <dgm:resizeHandles val="exact"/>
        </dgm:presLayoutVars>
      </dgm:prSet>
      <dgm:spPr/>
    </dgm:pt>
  </dgm:ptLst>
  <dgm:cxnLst>
    <dgm:cxn modelId="{1AC92405-918D-4FCF-A09C-204A432E6020}" type="presOf" srcId="{306BF3EE-6777-4FBA-A6D2-E767CFBC0C4B}" destId="{F9E3E35A-1EAC-4F53-B5AF-DEA365EEA0A9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6BF3EE-6777-4FBA-A6D2-E767CFBC0C4B}" type="doc">
      <dgm:prSet loTypeId="urn:microsoft.com/office/officeart/2005/8/layout/arrow1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F9E3E35A-1EAC-4F53-B5AF-DEA365EEA0A9}" type="pres">
      <dgm:prSet presAssocID="{306BF3EE-6777-4FBA-A6D2-E767CFBC0C4B}" presName="cycle" presStyleCnt="0">
        <dgm:presLayoutVars>
          <dgm:dir/>
          <dgm:resizeHandles val="exact"/>
        </dgm:presLayoutVars>
      </dgm:prSet>
      <dgm:spPr/>
    </dgm:pt>
  </dgm:ptLst>
  <dgm:cxnLst>
    <dgm:cxn modelId="{FBAAE6CC-4419-4872-ABC7-BEAFC32F18C4}" type="presOf" srcId="{306BF3EE-6777-4FBA-A6D2-E767CFBC0C4B}" destId="{F9E3E35A-1EAC-4F53-B5AF-DEA365EEA0A9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6BF3EE-6777-4FBA-A6D2-E767CFBC0C4B}" type="doc">
      <dgm:prSet loTypeId="urn:microsoft.com/office/officeart/2005/8/layout/arrow1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9C4AFF50-3CD7-4AE3-BDF6-1F0B123ED2B7}">
      <dgm:prSet phldrT="[Text]"/>
      <dgm:spPr/>
      <dgm:t>
        <a:bodyPr/>
        <a:lstStyle/>
        <a:p>
          <a:r>
            <a:rPr lang="de-DE" dirty="0"/>
            <a:t>Auftragsklärung Organisation</a:t>
          </a:r>
        </a:p>
      </dgm:t>
    </dgm:pt>
    <dgm:pt modelId="{212C1EAF-E334-45E6-B39F-044C32E1F15D}" type="parTrans" cxnId="{F52ADB75-F3C6-4265-89A4-A50E060B88CB}">
      <dgm:prSet/>
      <dgm:spPr/>
      <dgm:t>
        <a:bodyPr/>
        <a:lstStyle/>
        <a:p>
          <a:endParaRPr lang="de-DE"/>
        </a:p>
      </dgm:t>
    </dgm:pt>
    <dgm:pt modelId="{13FD9490-A3E1-46FA-A618-0C0A9CC7BA03}" type="sibTrans" cxnId="{F52ADB75-F3C6-4265-89A4-A50E060B88CB}">
      <dgm:prSet/>
      <dgm:spPr/>
      <dgm:t>
        <a:bodyPr/>
        <a:lstStyle/>
        <a:p>
          <a:endParaRPr lang="de-DE"/>
        </a:p>
      </dgm:t>
    </dgm:pt>
    <dgm:pt modelId="{FFD0709D-83A3-4E88-8764-DD6B2D486AA0}">
      <dgm:prSet phldrT="[Text]"/>
      <dgm:spPr/>
      <dgm:t>
        <a:bodyPr/>
        <a:lstStyle/>
        <a:p>
          <a:r>
            <a:rPr lang="de-DE" dirty="0"/>
            <a:t>Auftragsklärung Ratsuchende</a:t>
          </a:r>
        </a:p>
      </dgm:t>
    </dgm:pt>
    <dgm:pt modelId="{0381AD3A-680A-48F2-BDF5-EC552070E646}" type="parTrans" cxnId="{A3EFE744-E47B-488B-8583-403E2F3907AA}">
      <dgm:prSet/>
      <dgm:spPr/>
      <dgm:t>
        <a:bodyPr/>
        <a:lstStyle/>
        <a:p>
          <a:endParaRPr lang="de-DE"/>
        </a:p>
      </dgm:t>
    </dgm:pt>
    <dgm:pt modelId="{EA09F0B6-BA87-4563-BBFD-9A68DFAEE5D1}" type="sibTrans" cxnId="{A3EFE744-E47B-488B-8583-403E2F3907AA}">
      <dgm:prSet/>
      <dgm:spPr/>
      <dgm:t>
        <a:bodyPr/>
        <a:lstStyle/>
        <a:p>
          <a:endParaRPr lang="de-DE"/>
        </a:p>
      </dgm:t>
    </dgm:pt>
    <dgm:pt modelId="{F9E3E35A-1EAC-4F53-B5AF-DEA365EEA0A9}" type="pres">
      <dgm:prSet presAssocID="{306BF3EE-6777-4FBA-A6D2-E767CFBC0C4B}" presName="cycle" presStyleCnt="0">
        <dgm:presLayoutVars>
          <dgm:dir/>
          <dgm:resizeHandles val="exact"/>
        </dgm:presLayoutVars>
      </dgm:prSet>
      <dgm:spPr/>
    </dgm:pt>
    <dgm:pt modelId="{5FD6AC86-8EFC-4E3A-9690-C4CA5D80B449}" type="pres">
      <dgm:prSet presAssocID="{9C4AFF50-3CD7-4AE3-BDF6-1F0B123ED2B7}" presName="arrow" presStyleLbl="node1" presStyleIdx="0" presStyleCnt="2" custScaleX="58928" custScaleY="77983">
        <dgm:presLayoutVars>
          <dgm:bulletEnabled val="1"/>
        </dgm:presLayoutVars>
      </dgm:prSet>
      <dgm:spPr/>
    </dgm:pt>
    <dgm:pt modelId="{2A72FEB5-B89B-4EA9-8464-EF4A3353ADEA}" type="pres">
      <dgm:prSet presAssocID="{FFD0709D-83A3-4E88-8764-DD6B2D486AA0}" presName="arrow" presStyleLbl="node1" presStyleIdx="1" presStyleCnt="2" custScaleX="58928" custScaleY="81883">
        <dgm:presLayoutVars>
          <dgm:bulletEnabled val="1"/>
        </dgm:presLayoutVars>
      </dgm:prSet>
      <dgm:spPr/>
    </dgm:pt>
  </dgm:ptLst>
  <dgm:cxnLst>
    <dgm:cxn modelId="{08BD9201-A5A0-4746-8551-84F5A411B84F}" type="presOf" srcId="{306BF3EE-6777-4FBA-A6D2-E767CFBC0C4B}" destId="{F9E3E35A-1EAC-4F53-B5AF-DEA365EEA0A9}" srcOrd="0" destOrd="0" presId="urn:microsoft.com/office/officeart/2005/8/layout/arrow1"/>
    <dgm:cxn modelId="{0FAE5215-A850-4FEC-BE5B-44ED29E0DCCD}" type="presOf" srcId="{9C4AFF50-3CD7-4AE3-BDF6-1F0B123ED2B7}" destId="{5FD6AC86-8EFC-4E3A-9690-C4CA5D80B449}" srcOrd="0" destOrd="0" presId="urn:microsoft.com/office/officeart/2005/8/layout/arrow1"/>
    <dgm:cxn modelId="{A3EFE744-E47B-488B-8583-403E2F3907AA}" srcId="{306BF3EE-6777-4FBA-A6D2-E767CFBC0C4B}" destId="{FFD0709D-83A3-4E88-8764-DD6B2D486AA0}" srcOrd="1" destOrd="0" parTransId="{0381AD3A-680A-48F2-BDF5-EC552070E646}" sibTransId="{EA09F0B6-BA87-4563-BBFD-9A68DFAEE5D1}"/>
    <dgm:cxn modelId="{F52ADB75-F3C6-4265-89A4-A50E060B88CB}" srcId="{306BF3EE-6777-4FBA-A6D2-E767CFBC0C4B}" destId="{9C4AFF50-3CD7-4AE3-BDF6-1F0B123ED2B7}" srcOrd="0" destOrd="0" parTransId="{212C1EAF-E334-45E6-B39F-044C32E1F15D}" sibTransId="{13FD9490-A3E1-46FA-A618-0C0A9CC7BA03}"/>
    <dgm:cxn modelId="{0A392C8E-E7E1-449D-A12D-C8187A37F45A}" type="presOf" srcId="{FFD0709D-83A3-4E88-8764-DD6B2D486AA0}" destId="{2A72FEB5-B89B-4EA9-8464-EF4A3353ADEA}" srcOrd="0" destOrd="0" presId="urn:microsoft.com/office/officeart/2005/8/layout/arrow1"/>
    <dgm:cxn modelId="{CD08C5C8-896F-45D4-9EE4-5AFD3D34436D}" type="presParOf" srcId="{F9E3E35A-1EAC-4F53-B5AF-DEA365EEA0A9}" destId="{5FD6AC86-8EFC-4E3A-9690-C4CA5D80B449}" srcOrd="0" destOrd="0" presId="urn:microsoft.com/office/officeart/2005/8/layout/arrow1"/>
    <dgm:cxn modelId="{247D9204-D4B0-4B11-91AB-4616244ED640}" type="presParOf" srcId="{F9E3E35A-1EAC-4F53-B5AF-DEA365EEA0A9}" destId="{2A72FEB5-B89B-4EA9-8464-EF4A3353ADE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1F8D4B-A773-4056-A969-0E39B00FA6B4}" type="doc">
      <dgm:prSet loTypeId="urn:microsoft.com/office/officeart/2005/8/layout/cycle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5A45A3B8-118B-424B-8C41-80B4734A6EB5}">
      <dgm:prSet phldrT="[Text]"/>
      <dgm:spPr/>
      <dgm:t>
        <a:bodyPr/>
        <a:lstStyle/>
        <a:p>
          <a:r>
            <a:rPr lang="de-DE" dirty="0"/>
            <a:t>Psychosoziale Beraterin</a:t>
          </a:r>
        </a:p>
      </dgm:t>
    </dgm:pt>
    <dgm:pt modelId="{A905F969-828C-461C-BB08-EEAE7D6133B6}" type="parTrans" cxnId="{17C59B38-49E4-47B9-9384-4A172B8B5446}">
      <dgm:prSet/>
      <dgm:spPr/>
      <dgm:t>
        <a:bodyPr/>
        <a:lstStyle/>
        <a:p>
          <a:endParaRPr lang="de-DE"/>
        </a:p>
      </dgm:t>
    </dgm:pt>
    <dgm:pt modelId="{75ED7BF9-2C7C-4ED1-B214-132510D374B5}" type="sibTrans" cxnId="{17C59B38-49E4-47B9-9384-4A172B8B5446}">
      <dgm:prSet/>
      <dgm:spPr/>
      <dgm:t>
        <a:bodyPr/>
        <a:lstStyle/>
        <a:p>
          <a:endParaRPr lang="de-DE"/>
        </a:p>
      </dgm:t>
    </dgm:pt>
    <dgm:pt modelId="{13E224CB-D59B-4CD2-9B5A-7CB038DD668C}">
      <dgm:prSet phldrT="[Text]"/>
      <dgm:spPr/>
      <dgm:t>
        <a:bodyPr/>
        <a:lstStyle/>
        <a:p>
          <a:r>
            <a:rPr lang="de-DE" dirty="0"/>
            <a:t>Legitimität</a:t>
          </a:r>
        </a:p>
      </dgm:t>
    </dgm:pt>
    <dgm:pt modelId="{52D70631-DE49-4A6C-8312-11D7E43476CC}" type="parTrans" cxnId="{F599F1ED-B814-4FD6-B20F-7EBB2B42E7A7}">
      <dgm:prSet/>
      <dgm:spPr/>
      <dgm:t>
        <a:bodyPr/>
        <a:lstStyle/>
        <a:p>
          <a:endParaRPr lang="de-DE"/>
        </a:p>
      </dgm:t>
    </dgm:pt>
    <dgm:pt modelId="{B554458E-6054-4304-84CC-A67AF51DE719}" type="sibTrans" cxnId="{F599F1ED-B814-4FD6-B20F-7EBB2B42E7A7}">
      <dgm:prSet/>
      <dgm:spPr/>
      <dgm:t>
        <a:bodyPr/>
        <a:lstStyle/>
        <a:p>
          <a:endParaRPr lang="de-DE"/>
        </a:p>
      </dgm:t>
    </dgm:pt>
    <dgm:pt modelId="{BE889BE0-D731-4E81-B76A-5D23225C9336}">
      <dgm:prSet phldrT="[Text]"/>
      <dgm:spPr/>
      <dgm:t>
        <a:bodyPr/>
        <a:lstStyle/>
        <a:p>
          <a:r>
            <a:rPr lang="de-DE" dirty="0"/>
            <a:t>Organisation</a:t>
          </a:r>
        </a:p>
      </dgm:t>
    </dgm:pt>
    <dgm:pt modelId="{ABA891A6-2053-415B-9327-2B9E9AE8EC45}" type="parTrans" cxnId="{34C5CDC3-F379-4205-9EA5-94E268CF26FC}">
      <dgm:prSet/>
      <dgm:spPr/>
      <dgm:t>
        <a:bodyPr/>
        <a:lstStyle/>
        <a:p>
          <a:endParaRPr lang="de-DE"/>
        </a:p>
      </dgm:t>
    </dgm:pt>
    <dgm:pt modelId="{CBFDF1FE-3616-47CD-B20E-0BC170CE28B6}" type="sibTrans" cxnId="{34C5CDC3-F379-4205-9EA5-94E268CF26FC}">
      <dgm:prSet/>
      <dgm:spPr/>
      <dgm:t>
        <a:bodyPr/>
        <a:lstStyle/>
        <a:p>
          <a:endParaRPr lang="de-DE"/>
        </a:p>
      </dgm:t>
    </dgm:pt>
    <dgm:pt modelId="{7B27D650-EC5F-44D4-9589-4016CCCBBEAD}">
      <dgm:prSet phldrT="[Text]"/>
      <dgm:spPr/>
      <dgm:t>
        <a:bodyPr/>
        <a:lstStyle/>
        <a:p>
          <a:r>
            <a:rPr lang="de-DE" dirty="0"/>
            <a:t>Legalität</a:t>
          </a:r>
        </a:p>
      </dgm:t>
    </dgm:pt>
    <dgm:pt modelId="{A520BE00-E5BA-412A-8D79-058543E1B610}" type="parTrans" cxnId="{D626C4C8-73C4-4292-800E-BFED0320E166}">
      <dgm:prSet/>
      <dgm:spPr/>
      <dgm:t>
        <a:bodyPr/>
        <a:lstStyle/>
        <a:p>
          <a:endParaRPr lang="de-DE"/>
        </a:p>
      </dgm:t>
    </dgm:pt>
    <dgm:pt modelId="{7B8900DC-3F00-4DAF-92F7-1C3762666BD5}" type="sibTrans" cxnId="{D626C4C8-73C4-4292-800E-BFED0320E166}">
      <dgm:prSet/>
      <dgm:spPr/>
      <dgm:t>
        <a:bodyPr/>
        <a:lstStyle/>
        <a:p>
          <a:endParaRPr lang="de-DE"/>
        </a:p>
      </dgm:t>
    </dgm:pt>
    <dgm:pt modelId="{C99A3CED-2C01-4B9A-934D-7D6E9B6FD83D}">
      <dgm:prSet phldrT="[Text]"/>
      <dgm:spPr/>
      <dgm:t>
        <a:bodyPr/>
        <a:lstStyle/>
        <a:p>
          <a:r>
            <a:rPr lang="de-DE" dirty="0"/>
            <a:t>Gremien</a:t>
          </a:r>
        </a:p>
      </dgm:t>
    </dgm:pt>
    <dgm:pt modelId="{77664FD8-69FF-4335-9F6F-3F11CF3C572D}" type="parTrans" cxnId="{C28E8580-206B-461B-BA84-606B7D51F98C}">
      <dgm:prSet/>
      <dgm:spPr/>
      <dgm:t>
        <a:bodyPr/>
        <a:lstStyle/>
        <a:p>
          <a:endParaRPr lang="de-DE"/>
        </a:p>
      </dgm:t>
    </dgm:pt>
    <dgm:pt modelId="{CB8B33FE-9B99-47C9-844D-6C91C1E096F9}" type="sibTrans" cxnId="{C28E8580-206B-461B-BA84-606B7D51F98C}">
      <dgm:prSet/>
      <dgm:spPr/>
      <dgm:t>
        <a:bodyPr/>
        <a:lstStyle/>
        <a:p>
          <a:endParaRPr lang="de-DE"/>
        </a:p>
      </dgm:t>
    </dgm:pt>
    <dgm:pt modelId="{29B2A364-87A4-405E-AD60-AF66C5A7FFC6}">
      <dgm:prSet phldrT="[Text]"/>
      <dgm:spPr/>
      <dgm:t>
        <a:bodyPr/>
        <a:lstStyle/>
        <a:p>
          <a:r>
            <a:rPr lang="de-DE" dirty="0"/>
            <a:t>Ergebnis</a:t>
          </a:r>
        </a:p>
      </dgm:t>
    </dgm:pt>
    <dgm:pt modelId="{B3B05A93-5996-49BB-9452-86D0ECF4B06F}" type="parTrans" cxnId="{95B81B09-7B96-4F09-A8F6-ABFE418E8AF3}">
      <dgm:prSet/>
      <dgm:spPr/>
      <dgm:t>
        <a:bodyPr/>
        <a:lstStyle/>
        <a:p>
          <a:endParaRPr lang="de-DE"/>
        </a:p>
      </dgm:t>
    </dgm:pt>
    <dgm:pt modelId="{54811DB4-0175-4DB0-93D9-E50194BA4FC7}" type="sibTrans" cxnId="{95B81B09-7B96-4F09-A8F6-ABFE418E8AF3}">
      <dgm:prSet/>
      <dgm:spPr/>
      <dgm:t>
        <a:bodyPr/>
        <a:lstStyle/>
        <a:p>
          <a:endParaRPr lang="de-DE"/>
        </a:p>
      </dgm:t>
    </dgm:pt>
    <dgm:pt modelId="{67AAD071-D3F0-482A-8997-3A8F85A23CDD}">
      <dgm:prSet phldrT="[Text]"/>
      <dgm:spPr/>
      <dgm:t>
        <a:bodyPr/>
        <a:lstStyle/>
        <a:p>
          <a:r>
            <a:rPr lang="de-DE" dirty="0"/>
            <a:t>Beschäftigte mit Beratungsbedarf</a:t>
          </a:r>
        </a:p>
      </dgm:t>
    </dgm:pt>
    <dgm:pt modelId="{5D12B39D-ABD1-41EB-A19E-3CC949D3C1F3}" type="parTrans" cxnId="{8DDF3B75-A8D3-4C12-9C0A-3337627D47CB}">
      <dgm:prSet/>
      <dgm:spPr/>
      <dgm:t>
        <a:bodyPr/>
        <a:lstStyle/>
        <a:p>
          <a:endParaRPr lang="de-DE"/>
        </a:p>
      </dgm:t>
    </dgm:pt>
    <dgm:pt modelId="{6F4B982F-98FF-451E-BD45-F13870DD155D}" type="sibTrans" cxnId="{8DDF3B75-A8D3-4C12-9C0A-3337627D47CB}">
      <dgm:prSet/>
      <dgm:spPr/>
      <dgm:t>
        <a:bodyPr/>
        <a:lstStyle/>
        <a:p>
          <a:endParaRPr lang="de-DE"/>
        </a:p>
      </dgm:t>
    </dgm:pt>
    <dgm:pt modelId="{D5FBE48B-0938-4837-A8E0-C231541B34ED}">
      <dgm:prSet phldrT="[Text]"/>
      <dgm:spPr/>
      <dgm:t>
        <a:bodyPr/>
        <a:lstStyle/>
        <a:p>
          <a:r>
            <a:rPr lang="de-DE" dirty="0"/>
            <a:t>Prozess</a:t>
          </a:r>
        </a:p>
      </dgm:t>
    </dgm:pt>
    <dgm:pt modelId="{2566F2DD-E8BE-4966-B1F7-6878C4A4EE5F}" type="parTrans" cxnId="{9CFDD577-4ECE-46A4-98FA-AA9C16DDD4D0}">
      <dgm:prSet/>
      <dgm:spPr/>
      <dgm:t>
        <a:bodyPr/>
        <a:lstStyle/>
        <a:p>
          <a:endParaRPr lang="de-DE"/>
        </a:p>
      </dgm:t>
    </dgm:pt>
    <dgm:pt modelId="{3A90B1B7-53BA-40F8-9560-2080E51ABA55}" type="sibTrans" cxnId="{9CFDD577-4ECE-46A4-98FA-AA9C16DDD4D0}">
      <dgm:prSet/>
      <dgm:spPr/>
      <dgm:t>
        <a:bodyPr/>
        <a:lstStyle/>
        <a:p>
          <a:endParaRPr lang="de-DE"/>
        </a:p>
      </dgm:t>
    </dgm:pt>
    <dgm:pt modelId="{F0D16FE9-7737-41AA-AFF2-F93BF16E0A5A}" type="pres">
      <dgm:prSet presAssocID="{CC1F8D4B-A773-4056-A969-0E39B00FA6B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E800603-3F27-43A5-B279-23E5796950A7}" type="pres">
      <dgm:prSet presAssocID="{CC1F8D4B-A773-4056-A969-0E39B00FA6B4}" presName="children" presStyleCnt="0"/>
      <dgm:spPr/>
    </dgm:pt>
    <dgm:pt modelId="{59F4880E-584F-40CB-8C26-26EFAAD28336}" type="pres">
      <dgm:prSet presAssocID="{CC1F8D4B-A773-4056-A969-0E39B00FA6B4}" presName="child1group" presStyleCnt="0"/>
      <dgm:spPr/>
    </dgm:pt>
    <dgm:pt modelId="{28F83C56-BEC6-49C6-972C-B8A11140F8A7}" type="pres">
      <dgm:prSet presAssocID="{CC1F8D4B-A773-4056-A969-0E39B00FA6B4}" presName="child1" presStyleLbl="bgAcc1" presStyleIdx="0" presStyleCnt="4"/>
      <dgm:spPr/>
    </dgm:pt>
    <dgm:pt modelId="{FF4C5614-1D99-47B6-B15F-BDDC9B1ED8CB}" type="pres">
      <dgm:prSet presAssocID="{CC1F8D4B-A773-4056-A969-0E39B00FA6B4}" presName="child1Text" presStyleLbl="bgAcc1" presStyleIdx="0" presStyleCnt="4">
        <dgm:presLayoutVars>
          <dgm:bulletEnabled val="1"/>
        </dgm:presLayoutVars>
      </dgm:prSet>
      <dgm:spPr/>
    </dgm:pt>
    <dgm:pt modelId="{70D74329-BA07-4D8E-A7CD-8C5F6F3B96E4}" type="pres">
      <dgm:prSet presAssocID="{CC1F8D4B-A773-4056-A969-0E39B00FA6B4}" presName="child2group" presStyleCnt="0"/>
      <dgm:spPr/>
    </dgm:pt>
    <dgm:pt modelId="{1E25512F-1092-416F-A4CC-7DDB6E3B55D3}" type="pres">
      <dgm:prSet presAssocID="{CC1F8D4B-A773-4056-A969-0E39B00FA6B4}" presName="child2" presStyleLbl="bgAcc1" presStyleIdx="1" presStyleCnt="4"/>
      <dgm:spPr/>
    </dgm:pt>
    <dgm:pt modelId="{98FE7BF5-FA5C-4C76-82B9-E6029CA712CA}" type="pres">
      <dgm:prSet presAssocID="{CC1F8D4B-A773-4056-A969-0E39B00FA6B4}" presName="child2Text" presStyleLbl="bgAcc1" presStyleIdx="1" presStyleCnt="4">
        <dgm:presLayoutVars>
          <dgm:bulletEnabled val="1"/>
        </dgm:presLayoutVars>
      </dgm:prSet>
      <dgm:spPr/>
    </dgm:pt>
    <dgm:pt modelId="{A0E37A9C-E798-418F-A7CA-389ED14B184C}" type="pres">
      <dgm:prSet presAssocID="{CC1F8D4B-A773-4056-A969-0E39B00FA6B4}" presName="child3group" presStyleCnt="0"/>
      <dgm:spPr/>
    </dgm:pt>
    <dgm:pt modelId="{FB4143F0-DF57-42CA-9E65-CC25F4ED5B5D}" type="pres">
      <dgm:prSet presAssocID="{CC1F8D4B-A773-4056-A969-0E39B00FA6B4}" presName="child3" presStyleLbl="bgAcc1" presStyleIdx="2" presStyleCnt="4"/>
      <dgm:spPr/>
    </dgm:pt>
    <dgm:pt modelId="{0F53BAAA-8E2E-4048-9D4E-7EDED0DEDF3C}" type="pres">
      <dgm:prSet presAssocID="{CC1F8D4B-A773-4056-A969-0E39B00FA6B4}" presName="child3Text" presStyleLbl="bgAcc1" presStyleIdx="2" presStyleCnt="4">
        <dgm:presLayoutVars>
          <dgm:bulletEnabled val="1"/>
        </dgm:presLayoutVars>
      </dgm:prSet>
      <dgm:spPr/>
    </dgm:pt>
    <dgm:pt modelId="{A708271B-6885-43EC-B1AE-22E299C3073D}" type="pres">
      <dgm:prSet presAssocID="{CC1F8D4B-A773-4056-A969-0E39B00FA6B4}" presName="child4group" presStyleCnt="0"/>
      <dgm:spPr/>
    </dgm:pt>
    <dgm:pt modelId="{4DDFE744-B8F7-4E68-8F68-C292F271D026}" type="pres">
      <dgm:prSet presAssocID="{CC1F8D4B-A773-4056-A969-0E39B00FA6B4}" presName="child4" presStyleLbl="bgAcc1" presStyleIdx="3" presStyleCnt="4"/>
      <dgm:spPr/>
    </dgm:pt>
    <dgm:pt modelId="{6E7F8D62-E8B2-4F8A-9CC0-3414B58B5F77}" type="pres">
      <dgm:prSet presAssocID="{CC1F8D4B-A773-4056-A969-0E39B00FA6B4}" presName="child4Text" presStyleLbl="bgAcc1" presStyleIdx="3" presStyleCnt="4">
        <dgm:presLayoutVars>
          <dgm:bulletEnabled val="1"/>
        </dgm:presLayoutVars>
      </dgm:prSet>
      <dgm:spPr/>
    </dgm:pt>
    <dgm:pt modelId="{A58B84A3-F780-4E35-884F-E2EC2D413D0D}" type="pres">
      <dgm:prSet presAssocID="{CC1F8D4B-A773-4056-A969-0E39B00FA6B4}" presName="childPlaceholder" presStyleCnt="0"/>
      <dgm:spPr/>
    </dgm:pt>
    <dgm:pt modelId="{FDF85F3B-E435-47E2-A17B-23514947830E}" type="pres">
      <dgm:prSet presAssocID="{CC1F8D4B-A773-4056-A969-0E39B00FA6B4}" presName="circle" presStyleCnt="0"/>
      <dgm:spPr/>
    </dgm:pt>
    <dgm:pt modelId="{32060009-FD9E-429D-8526-981A09DDB514}" type="pres">
      <dgm:prSet presAssocID="{CC1F8D4B-A773-4056-A969-0E39B00FA6B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056FD77-4E15-4922-A2E2-E636C953D962}" type="pres">
      <dgm:prSet presAssocID="{CC1F8D4B-A773-4056-A969-0E39B00FA6B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E4AF94D-B4F4-417B-BCE9-3C6B00D5974D}" type="pres">
      <dgm:prSet presAssocID="{CC1F8D4B-A773-4056-A969-0E39B00FA6B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203992FC-35C8-4149-9218-23D84A2997B4}" type="pres">
      <dgm:prSet presAssocID="{CC1F8D4B-A773-4056-A969-0E39B00FA6B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F7853B1-717E-41F2-97B2-86E451343FB9}" type="pres">
      <dgm:prSet presAssocID="{CC1F8D4B-A773-4056-A969-0E39B00FA6B4}" presName="quadrantPlaceholder" presStyleCnt="0"/>
      <dgm:spPr/>
    </dgm:pt>
    <dgm:pt modelId="{6310EB3C-FD50-423F-B79C-E95E4361577D}" type="pres">
      <dgm:prSet presAssocID="{CC1F8D4B-A773-4056-A969-0E39B00FA6B4}" presName="center1" presStyleLbl="fgShp" presStyleIdx="0" presStyleCnt="2"/>
      <dgm:spPr/>
    </dgm:pt>
    <dgm:pt modelId="{F5B8EE8B-3E8D-4F07-AB56-4D84C2EEFC77}" type="pres">
      <dgm:prSet presAssocID="{CC1F8D4B-A773-4056-A969-0E39B00FA6B4}" presName="center2" presStyleLbl="fgShp" presStyleIdx="1" presStyleCnt="2"/>
      <dgm:spPr/>
    </dgm:pt>
  </dgm:ptLst>
  <dgm:cxnLst>
    <dgm:cxn modelId="{95B81B09-7B96-4F09-A8F6-ABFE418E8AF3}" srcId="{C99A3CED-2C01-4B9A-934D-7D6E9B6FD83D}" destId="{29B2A364-87A4-405E-AD60-AF66C5A7FFC6}" srcOrd="0" destOrd="0" parTransId="{B3B05A93-5996-49BB-9452-86D0ECF4B06F}" sibTransId="{54811DB4-0175-4DB0-93D9-E50194BA4FC7}"/>
    <dgm:cxn modelId="{1757E526-2A60-4BB0-91C8-23DA9C73D1A8}" type="presOf" srcId="{C99A3CED-2C01-4B9A-934D-7D6E9B6FD83D}" destId="{5E4AF94D-B4F4-417B-BCE9-3C6B00D5974D}" srcOrd="0" destOrd="0" presId="urn:microsoft.com/office/officeart/2005/8/layout/cycle4"/>
    <dgm:cxn modelId="{B1D5432C-6997-4F74-B004-A15CF5BD20C0}" type="presOf" srcId="{67AAD071-D3F0-482A-8997-3A8F85A23CDD}" destId="{203992FC-35C8-4149-9218-23D84A2997B4}" srcOrd="0" destOrd="0" presId="urn:microsoft.com/office/officeart/2005/8/layout/cycle4"/>
    <dgm:cxn modelId="{8536BC2D-363F-4730-939C-04843EF8B6FA}" type="presOf" srcId="{5A45A3B8-118B-424B-8C41-80B4734A6EB5}" destId="{32060009-FD9E-429D-8526-981A09DDB514}" srcOrd="0" destOrd="0" presId="urn:microsoft.com/office/officeart/2005/8/layout/cycle4"/>
    <dgm:cxn modelId="{DD65F132-94BF-459C-BBC5-1CD0B95DC7BF}" type="presOf" srcId="{29B2A364-87A4-405E-AD60-AF66C5A7FFC6}" destId="{FB4143F0-DF57-42CA-9E65-CC25F4ED5B5D}" srcOrd="0" destOrd="0" presId="urn:microsoft.com/office/officeart/2005/8/layout/cycle4"/>
    <dgm:cxn modelId="{C47BC336-E261-4F96-BB2D-84872B378236}" type="presOf" srcId="{13E224CB-D59B-4CD2-9B5A-7CB038DD668C}" destId="{FF4C5614-1D99-47B6-B15F-BDDC9B1ED8CB}" srcOrd="1" destOrd="0" presId="urn:microsoft.com/office/officeart/2005/8/layout/cycle4"/>
    <dgm:cxn modelId="{7C9AE937-D91C-487F-9B9E-15AC18DE4446}" type="presOf" srcId="{CC1F8D4B-A773-4056-A969-0E39B00FA6B4}" destId="{F0D16FE9-7737-41AA-AFF2-F93BF16E0A5A}" srcOrd="0" destOrd="0" presId="urn:microsoft.com/office/officeart/2005/8/layout/cycle4"/>
    <dgm:cxn modelId="{17C59B38-49E4-47B9-9384-4A172B8B5446}" srcId="{CC1F8D4B-A773-4056-A969-0E39B00FA6B4}" destId="{5A45A3B8-118B-424B-8C41-80B4734A6EB5}" srcOrd="0" destOrd="0" parTransId="{A905F969-828C-461C-BB08-EEAE7D6133B6}" sibTransId="{75ED7BF9-2C7C-4ED1-B214-132510D374B5}"/>
    <dgm:cxn modelId="{31F9A25B-4019-4CBD-866C-D0B0D1559DA6}" type="presOf" srcId="{D5FBE48B-0938-4837-A8E0-C231541B34ED}" destId="{4DDFE744-B8F7-4E68-8F68-C292F271D026}" srcOrd="0" destOrd="0" presId="urn:microsoft.com/office/officeart/2005/8/layout/cycle4"/>
    <dgm:cxn modelId="{B30E3A74-7807-41D3-905C-8E0CE475B05A}" type="presOf" srcId="{7B27D650-EC5F-44D4-9589-4016CCCBBEAD}" destId="{1E25512F-1092-416F-A4CC-7DDB6E3B55D3}" srcOrd="0" destOrd="0" presId="urn:microsoft.com/office/officeart/2005/8/layout/cycle4"/>
    <dgm:cxn modelId="{8DDF3B75-A8D3-4C12-9C0A-3337627D47CB}" srcId="{CC1F8D4B-A773-4056-A969-0E39B00FA6B4}" destId="{67AAD071-D3F0-482A-8997-3A8F85A23CDD}" srcOrd="3" destOrd="0" parTransId="{5D12B39D-ABD1-41EB-A19E-3CC949D3C1F3}" sibTransId="{6F4B982F-98FF-451E-BD45-F13870DD155D}"/>
    <dgm:cxn modelId="{9CFDD577-4ECE-46A4-98FA-AA9C16DDD4D0}" srcId="{67AAD071-D3F0-482A-8997-3A8F85A23CDD}" destId="{D5FBE48B-0938-4837-A8E0-C231541B34ED}" srcOrd="0" destOrd="0" parTransId="{2566F2DD-E8BE-4966-B1F7-6878C4A4EE5F}" sibTransId="{3A90B1B7-53BA-40F8-9560-2080E51ABA55}"/>
    <dgm:cxn modelId="{C28E8580-206B-461B-BA84-606B7D51F98C}" srcId="{CC1F8D4B-A773-4056-A969-0E39B00FA6B4}" destId="{C99A3CED-2C01-4B9A-934D-7D6E9B6FD83D}" srcOrd="2" destOrd="0" parTransId="{77664FD8-69FF-4335-9F6F-3F11CF3C572D}" sibTransId="{CB8B33FE-9B99-47C9-844D-6C91C1E096F9}"/>
    <dgm:cxn modelId="{0ABBECA7-FEC6-48D0-97BC-B01848FF3781}" type="presOf" srcId="{7B27D650-EC5F-44D4-9589-4016CCCBBEAD}" destId="{98FE7BF5-FA5C-4C76-82B9-E6029CA712CA}" srcOrd="1" destOrd="0" presId="urn:microsoft.com/office/officeart/2005/8/layout/cycle4"/>
    <dgm:cxn modelId="{D7692BBF-CBE4-453B-B856-59737D99F946}" type="presOf" srcId="{29B2A364-87A4-405E-AD60-AF66C5A7FFC6}" destId="{0F53BAAA-8E2E-4048-9D4E-7EDED0DEDF3C}" srcOrd="1" destOrd="0" presId="urn:microsoft.com/office/officeart/2005/8/layout/cycle4"/>
    <dgm:cxn modelId="{34C5CDC3-F379-4205-9EA5-94E268CF26FC}" srcId="{CC1F8D4B-A773-4056-A969-0E39B00FA6B4}" destId="{BE889BE0-D731-4E81-B76A-5D23225C9336}" srcOrd="1" destOrd="0" parTransId="{ABA891A6-2053-415B-9327-2B9E9AE8EC45}" sibTransId="{CBFDF1FE-3616-47CD-B20E-0BC170CE28B6}"/>
    <dgm:cxn modelId="{D626C4C8-73C4-4292-800E-BFED0320E166}" srcId="{BE889BE0-D731-4E81-B76A-5D23225C9336}" destId="{7B27D650-EC5F-44D4-9589-4016CCCBBEAD}" srcOrd="0" destOrd="0" parTransId="{A520BE00-E5BA-412A-8D79-058543E1B610}" sibTransId="{7B8900DC-3F00-4DAF-92F7-1C3762666BD5}"/>
    <dgm:cxn modelId="{E6896BE0-6948-4C8F-ACE0-82169E329E3D}" type="presOf" srcId="{13E224CB-D59B-4CD2-9B5A-7CB038DD668C}" destId="{28F83C56-BEC6-49C6-972C-B8A11140F8A7}" srcOrd="0" destOrd="0" presId="urn:microsoft.com/office/officeart/2005/8/layout/cycle4"/>
    <dgm:cxn modelId="{D57820E5-F468-4894-B978-60B0380F2A4C}" type="presOf" srcId="{D5FBE48B-0938-4837-A8E0-C231541B34ED}" destId="{6E7F8D62-E8B2-4F8A-9CC0-3414B58B5F77}" srcOrd="1" destOrd="0" presId="urn:microsoft.com/office/officeart/2005/8/layout/cycle4"/>
    <dgm:cxn modelId="{F599F1ED-B814-4FD6-B20F-7EBB2B42E7A7}" srcId="{5A45A3B8-118B-424B-8C41-80B4734A6EB5}" destId="{13E224CB-D59B-4CD2-9B5A-7CB038DD668C}" srcOrd="0" destOrd="0" parTransId="{52D70631-DE49-4A6C-8312-11D7E43476CC}" sibTransId="{B554458E-6054-4304-84CC-A67AF51DE719}"/>
    <dgm:cxn modelId="{7696B9FE-F919-4E7C-8075-E23E18E191F0}" type="presOf" srcId="{BE889BE0-D731-4E81-B76A-5D23225C9336}" destId="{B056FD77-4E15-4922-A2E2-E636C953D962}" srcOrd="0" destOrd="0" presId="urn:microsoft.com/office/officeart/2005/8/layout/cycle4"/>
    <dgm:cxn modelId="{8C534E90-4CFB-4EFF-8068-818C12CA43EA}" type="presParOf" srcId="{F0D16FE9-7737-41AA-AFF2-F93BF16E0A5A}" destId="{0E800603-3F27-43A5-B279-23E5796950A7}" srcOrd="0" destOrd="0" presId="urn:microsoft.com/office/officeart/2005/8/layout/cycle4"/>
    <dgm:cxn modelId="{D6C1EA16-A1B9-447A-9A24-477AD6596FE2}" type="presParOf" srcId="{0E800603-3F27-43A5-B279-23E5796950A7}" destId="{59F4880E-584F-40CB-8C26-26EFAAD28336}" srcOrd="0" destOrd="0" presId="urn:microsoft.com/office/officeart/2005/8/layout/cycle4"/>
    <dgm:cxn modelId="{8844D96F-816B-4B8A-82B0-6DE0351A35DD}" type="presParOf" srcId="{59F4880E-584F-40CB-8C26-26EFAAD28336}" destId="{28F83C56-BEC6-49C6-972C-B8A11140F8A7}" srcOrd="0" destOrd="0" presId="urn:microsoft.com/office/officeart/2005/8/layout/cycle4"/>
    <dgm:cxn modelId="{6AC58418-B310-4F07-B3F7-944938AAB7E7}" type="presParOf" srcId="{59F4880E-584F-40CB-8C26-26EFAAD28336}" destId="{FF4C5614-1D99-47B6-B15F-BDDC9B1ED8CB}" srcOrd="1" destOrd="0" presId="urn:microsoft.com/office/officeart/2005/8/layout/cycle4"/>
    <dgm:cxn modelId="{8BDA770B-A522-4773-84AF-06B79C592E7D}" type="presParOf" srcId="{0E800603-3F27-43A5-B279-23E5796950A7}" destId="{70D74329-BA07-4D8E-A7CD-8C5F6F3B96E4}" srcOrd="1" destOrd="0" presId="urn:microsoft.com/office/officeart/2005/8/layout/cycle4"/>
    <dgm:cxn modelId="{A86D2ED2-AA9F-496A-A7F5-E0A8F7EBA39D}" type="presParOf" srcId="{70D74329-BA07-4D8E-A7CD-8C5F6F3B96E4}" destId="{1E25512F-1092-416F-A4CC-7DDB6E3B55D3}" srcOrd="0" destOrd="0" presId="urn:microsoft.com/office/officeart/2005/8/layout/cycle4"/>
    <dgm:cxn modelId="{8BCB44AD-B23C-45B0-B0D3-3C05A85904B0}" type="presParOf" srcId="{70D74329-BA07-4D8E-A7CD-8C5F6F3B96E4}" destId="{98FE7BF5-FA5C-4C76-82B9-E6029CA712CA}" srcOrd="1" destOrd="0" presId="urn:microsoft.com/office/officeart/2005/8/layout/cycle4"/>
    <dgm:cxn modelId="{457B27E8-4761-45A6-8B77-706F52B97D5C}" type="presParOf" srcId="{0E800603-3F27-43A5-B279-23E5796950A7}" destId="{A0E37A9C-E798-418F-A7CA-389ED14B184C}" srcOrd="2" destOrd="0" presId="urn:microsoft.com/office/officeart/2005/8/layout/cycle4"/>
    <dgm:cxn modelId="{F4A5C49E-CAA7-453D-ACEF-2401B6DFED55}" type="presParOf" srcId="{A0E37A9C-E798-418F-A7CA-389ED14B184C}" destId="{FB4143F0-DF57-42CA-9E65-CC25F4ED5B5D}" srcOrd="0" destOrd="0" presId="urn:microsoft.com/office/officeart/2005/8/layout/cycle4"/>
    <dgm:cxn modelId="{C09CF115-4681-447A-A764-0A35A641C1EA}" type="presParOf" srcId="{A0E37A9C-E798-418F-A7CA-389ED14B184C}" destId="{0F53BAAA-8E2E-4048-9D4E-7EDED0DEDF3C}" srcOrd="1" destOrd="0" presId="urn:microsoft.com/office/officeart/2005/8/layout/cycle4"/>
    <dgm:cxn modelId="{533928B1-4AE8-4DBB-99C0-45EED80354F6}" type="presParOf" srcId="{0E800603-3F27-43A5-B279-23E5796950A7}" destId="{A708271B-6885-43EC-B1AE-22E299C3073D}" srcOrd="3" destOrd="0" presId="urn:microsoft.com/office/officeart/2005/8/layout/cycle4"/>
    <dgm:cxn modelId="{698979CE-E859-4150-8C1E-5239B23F058A}" type="presParOf" srcId="{A708271B-6885-43EC-B1AE-22E299C3073D}" destId="{4DDFE744-B8F7-4E68-8F68-C292F271D026}" srcOrd="0" destOrd="0" presId="urn:microsoft.com/office/officeart/2005/8/layout/cycle4"/>
    <dgm:cxn modelId="{C27A6C16-FE54-4226-8DA4-789A879608B1}" type="presParOf" srcId="{A708271B-6885-43EC-B1AE-22E299C3073D}" destId="{6E7F8D62-E8B2-4F8A-9CC0-3414B58B5F77}" srcOrd="1" destOrd="0" presId="urn:microsoft.com/office/officeart/2005/8/layout/cycle4"/>
    <dgm:cxn modelId="{07F0BE11-B72A-48D1-A077-DED68E758323}" type="presParOf" srcId="{0E800603-3F27-43A5-B279-23E5796950A7}" destId="{A58B84A3-F780-4E35-884F-E2EC2D413D0D}" srcOrd="4" destOrd="0" presId="urn:microsoft.com/office/officeart/2005/8/layout/cycle4"/>
    <dgm:cxn modelId="{747A1BC9-8B82-4C90-8008-B39AA7ED8EED}" type="presParOf" srcId="{F0D16FE9-7737-41AA-AFF2-F93BF16E0A5A}" destId="{FDF85F3B-E435-47E2-A17B-23514947830E}" srcOrd="1" destOrd="0" presId="urn:microsoft.com/office/officeart/2005/8/layout/cycle4"/>
    <dgm:cxn modelId="{65A14672-2C2C-4739-B423-14BF9B347259}" type="presParOf" srcId="{FDF85F3B-E435-47E2-A17B-23514947830E}" destId="{32060009-FD9E-429D-8526-981A09DDB514}" srcOrd="0" destOrd="0" presId="urn:microsoft.com/office/officeart/2005/8/layout/cycle4"/>
    <dgm:cxn modelId="{453ABF05-CC97-4D8E-900C-3459A279B27F}" type="presParOf" srcId="{FDF85F3B-E435-47E2-A17B-23514947830E}" destId="{B056FD77-4E15-4922-A2E2-E636C953D962}" srcOrd="1" destOrd="0" presId="urn:microsoft.com/office/officeart/2005/8/layout/cycle4"/>
    <dgm:cxn modelId="{60E96674-8388-445D-939B-6EA346081655}" type="presParOf" srcId="{FDF85F3B-E435-47E2-A17B-23514947830E}" destId="{5E4AF94D-B4F4-417B-BCE9-3C6B00D5974D}" srcOrd="2" destOrd="0" presId="urn:microsoft.com/office/officeart/2005/8/layout/cycle4"/>
    <dgm:cxn modelId="{1CAECBD2-C43D-4572-A1A9-CB9C53F2756D}" type="presParOf" srcId="{FDF85F3B-E435-47E2-A17B-23514947830E}" destId="{203992FC-35C8-4149-9218-23D84A2997B4}" srcOrd="3" destOrd="0" presId="urn:microsoft.com/office/officeart/2005/8/layout/cycle4"/>
    <dgm:cxn modelId="{8C6DFD60-3E66-4887-9ED3-87E51C4E2D27}" type="presParOf" srcId="{FDF85F3B-E435-47E2-A17B-23514947830E}" destId="{CF7853B1-717E-41F2-97B2-86E451343FB9}" srcOrd="4" destOrd="0" presId="urn:microsoft.com/office/officeart/2005/8/layout/cycle4"/>
    <dgm:cxn modelId="{3D193F18-D51B-41F9-8DCA-90950F5FA2C5}" type="presParOf" srcId="{F0D16FE9-7737-41AA-AFF2-F93BF16E0A5A}" destId="{6310EB3C-FD50-423F-B79C-E95E4361577D}" srcOrd="2" destOrd="0" presId="urn:microsoft.com/office/officeart/2005/8/layout/cycle4"/>
    <dgm:cxn modelId="{F0620E45-9112-4C78-88EB-FABAD0C3CBA5}" type="presParOf" srcId="{F0D16FE9-7737-41AA-AFF2-F93BF16E0A5A}" destId="{F5B8EE8B-3E8D-4F07-AB56-4D84C2EEFC7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655195-21FD-4EEA-92CA-055052FBA8C2}" type="doc">
      <dgm:prSet loTypeId="urn:microsoft.com/office/officeart/2005/8/layout/vList6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56C9AD09-C541-4562-8173-7D45241A4016}">
      <dgm:prSet phldrT="[Text]"/>
      <dgm:spPr/>
      <dgm:t>
        <a:bodyPr/>
        <a:lstStyle/>
        <a:p>
          <a:r>
            <a:rPr lang="de-DE" dirty="0"/>
            <a:t>Organisation</a:t>
          </a:r>
        </a:p>
      </dgm:t>
    </dgm:pt>
    <dgm:pt modelId="{7C5A552D-14C8-4051-958C-C7C036C52C3F}" type="parTrans" cxnId="{7E2291FF-952A-4BA3-982B-F20CA19E3D8D}">
      <dgm:prSet/>
      <dgm:spPr/>
      <dgm:t>
        <a:bodyPr/>
        <a:lstStyle/>
        <a:p>
          <a:endParaRPr lang="de-DE"/>
        </a:p>
      </dgm:t>
    </dgm:pt>
    <dgm:pt modelId="{DE7BC47E-1477-4BB1-9FBE-6BD2A6723262}" type="sibTrans" cxnId="{7E2291FF-952A-4BA3-982B-F20CA19E3D8D}">
      <dgm:prSet/>
      <dgm:spPr/>
      <dgm:t>
        <a:bodyPr/>
        <a:lstStyle/>
        <a:p>
          <a:endParaRPr lang="de-DE"/>
        </a:p>
      </dgm:t>
    </dgm:pt>
    <dgm:pt modelId="{180BDD12-08F2-4508-A375-EB780B17B4A8}">
      <dgm:prSet phldrT="[Text]"/>
      <dgm:spPr/>
      <dgm:t>
        <a:bodyPr/>
        <a:lstStyle/>
        <a:p>
          <a:r>
            <a:rPr lang="de-DE" dirty="0"/>
            <a:t>Erhalt bzw. Wiederherstellung der Arbeitsleistung</a:t>
          </a:r>
        </a:p>
      </dgm:t>
    </dgm:pt>
    <dgm:pt modelId="{ED3FC836-5A0B-4878-AD0B-827BE30CDF70}" type="parTrans" cxnId="{16BE1E68-3561-4709-9EC1-BAF5E9C6CC4D}">
      <dgm:prSet/>
      <dgm:spPr/>
      <dgm:t>
        <a:bodyPr/>
        <a:lstStyle/>
        <a:p>
          <a:endParaRPr lang="de-DE"/>
        </a:p>
      </dgm:t>
    </dgm:pt>
    <dgm:pt modelId="{7D375DC8-5CEF-4251-9A44-FADAA95114C2}" type="sibTrans" cxnId="{16BE1E68-3561-4709-9EC1-BAF5E9C6CC4D}">
      <dgm:prSet/>
      <dgm:spPr/>
      <dgm:t>
        <a:bodyPr/>
        <a:lstStyle/>
        <a:p>
          <a:endParaRPr lang="de-DE"/>
        </a:p>
      </dgm:t>
    </dgm:pt>
    <dgm:pt modelId="{7E439252-656A-4CA1-99FA-EEACF204DA9E}">
      <dgm:prSet phldrT="[Text]"/>
      <dgm:spPr/>
      <dgm:t>
        <a:bodyPr/>
        <a:lstStyle/>
        <a:p>
          <a:r>
            <a:rPr lang="de-DE" dirty="0"/>
            <a:t>Verhinderung oder Reduktion der Fehltage</a:t>
          </a:r>
        </a:p>
      </dgm:t>
    </dgm:pt>
    <dgm:pt modelId="{C653ADF5-ACC1-4E8C-A613-CCC6629DED9A}" type="parTrans" cxnId="{996BE892-1420-4DAB-AE4A-BF1BE0EEBF16}">
      <dgm:prSet/>
      <dgm:spPr/>
      <dgm:t>
        <a:bodyPr/>
        <a:lstStyle/>
        <a:p>
          <a:endParaRPr lang="de-DE"/>
        </a:p>
      </dgm:t>
    </dgm:pt>
    <dgm:pt modelId="{9FB27CC7-1555-4E35-A509-EB252FD4365D}" type="sibTrans" cxnId="{996BE892-1420-4DAB-AE4A-BF1BE0EEBF16}">
      <dgm:prSet/>
      <dgm:spPr/>
      <dgm:t>
        <a:bodyPr/>
        <a:lstStyle/>
        <a:p>
          <a:endParaRPr lang="de-DE"/>
        </a:p>
      </dgm:t>
    </dgm:pt>
    <dgm:pt modelId="{434638C8-BD5E-4137-B7F0-477A4CAE18FB}">
      <dgm:prSet phldrT="[Text]"/>
      <dgm:spPr/>
      <dgm:t>
        <a:bodyPr/>
        <a:lstStyle/>
        <a:p>
          <a:r>
            <a:rPr lang="de-DE" dirty="0"/>
            <a:t>Ratsuchende</a:t>
          </a:r>
        </a:p>
      </dgm:t>
    </dgm:pt>
    <dgm:pt modelId="{8161E7BF-5DE2-4010-8EFA-98428986DF64}" type="parTrans" cxnId="{3032609A-54CF-4A25-9982-9E572502C7CB}">
      <dgm:prSet/>
      <dgm:spPr/>
      <dgm:t>
        <a:bodyPr/>
        <a:lstStyle/>
        <a:p>
          <a:endParaRPr lang="de-DE"/>
        </a:p>
      </dgm:t>
    </dgm:pt>
    <dgm:pt modelId="{4DA8A3D0-F5E7-4476-AFDE-C9A93E97E798}" type="sibTrans" cxnId="{3032609A-54CF-4A25-9982-9E572502C7CB}">
      <dgm:prSet/>
      <dgm:spPr/>
      <dgm:t>
        <a:bodyPr/>
        <a:lstStyle/>
        <a:p>
          <a:endParaRPr lang="de-DE"/>
        </a:p>
      </dgm:t>
    </dgm:pt>
    <dgm:pt modelId="{23183754-C053-40E0-9145-1D4D6DA9236C}">
      <dgm:prSet phldrT="[Text]"/>
      <dgm:spPr/>
      <dgm:t>
        <a:bodyPr/>
        <a:lstStyle/>
        <a:p>
          <a:r>
            <a:rPr lang="de-DE" dirty="0"/>
            <a:t>Verbesserung oder Wiederherstellung des Wohlbefindens</a:t>
          </a:r>
        </a:p>
      </dgm:t>
    </dgm:pt>
    <dgm:pt modelId="{006A62F2-54BC-477B-A4AC-CEB65564DDF6}" type="parTrans" cxnId="{5B4173A6-9478-4794-819A-DC8FA7647DFE}">
      <dgm:prSet/>
      <dgm:spPr/>
      <dgm:t>
        <a:bodyPr/>
        <a:lstStyle/>
        <a:p>
          <a:endParaRPr lang="de-DE"/>
        </a:p>
      </dgm:t>
    </dgm:pt>
    <dgm:pt modelId="{33B9322A-49E2-49E2-B841-15C47E4406E8}" type="sibTrans" cxnId="{5B4173A6-9478-4794-819A-DC8FA7647DFE}">
      <dgm:prSet/>
      <dgm:spPr/>
      <dgm:t>
        <a:bodyPr/>
        <a:lstStyle/>
        <a:p>
          <a:endParaRPr lang="de-DE"/>
        </a:p>
      </dgm:t>
    </dgm:pt>
    <dgm:pt modelId="{31F8C245-BC2F-41A6-AB16-3DC3170896F7}">
      <dgm:prSet phldrT="[Text]"/>
      <dgm:spPr/>
      <dgm:t>
        <a:bodyPr/>
        <a:lstStyle/>
        <a:p>
          <a:r>
            <a:rPr lang="de-DE" dirty="0"/>
            <a:t>Sicherung der Lebensqualität</a:t>
          </a:r>
        </a:p>
      </dgm:t>
    </dgm:pt>
    <dgm:pt modelId="{A303B26E-E0F5-432F-9EAF-B72663BE0133}" type="parTrans" cxnId="{A0FF48E8-8119-4C5F-BCAA-B84805B8021C}">
      <dgm:prSet/>
      <dgm:spPr/>
      <dgm:t>
        <a:bodyPr/>
        <a:lstStyle/>
        <a:p>
          <a:endParaRPr lang="de-DE"/>
        </a:p>
      </dgm:t>
    </dgm:pt>
    <dgm:pt modelId="{E5DB528D-1F2B-419A-A0EE-D62DD659EEFE}" type="sibTrans" cxnId="{A0FF48E8-8119-4C5F-BCAA-B84805B8021C}">
      <dgm:prSet/>
      <dgm:spPr/>
      <dgm:t>
        <a:bodyPr/>
        <a:lstStyle/>
        <a:p>
          <a:endParaRPr lang="de-DE"/>
        </a:p>
      </dgm:t>
    </dgm:pt>
    <dgm:pt modelId="{A0118B67-C1DB-4CE2-AC9C-3F87CD664101}">
      <dgm:prSet phldrT="[Text]"/>
      <dgm:spPr/>
      <dgm:t>
        <a:bodyPr/>
        <a:lstStyle/>
        <a:p>
          <a:r>
            <a:rPr lang="de-DE" dirty="0"/>
            <a:t>Bindung und Entwicklung von Personal</a:t>
          </a:r>
        </a:p>
      </dgm:t>
    </dgm:pt>
    <dgm:pt modelId="{AE224DE4-870C-4B1D-A135-E16F39C33C01}" type="parTrans" cxnId="{E591F333-4E42-4602-A4F7-89CFCE9B5C88}">
      <dgm:prSet/>
      <dgm:spPr/>
      <dgm:t>
        <a:bodyPr/>
        <a:lstStyle/>
        <a:p>
          <a:endParaRPr lang="de-DE"/>
        </a:p>
      </dgm:t>
    </dgm:pt>
    <dgm:pt modelId="{CE2F32E6-6FFB-4FDE-92E6-1427CDBFACF8}" type="sibTrans" cxnId="{E591F333-4E42-4602-A4F7-89CFCE9B5C88}">
      <dgm:prSet/>
      <dgm:spPr/>
      <dgm:t>
        <a:bodyPr/>
        <a:lstStyle/>
        <a:p>
          <a:endParaRPr lang="de-DE"/>
        </a:p>
      </dgm:t>
    </dgm:pt>
    <dgm:pt modelId="{4653C794-C31A-4675-B49C-9D330FDC7922}">
      <dgm:prSet phldrT="[Text]"/>
      <dgm:spPr/>
      <dgm:t>
        <a:bodyPr/>
        <a:lstStyle/>
        <a:p>
          <a:r>
            <a:rPr lang="de-DE" dirty="0"/>
            <a:t>Potenziale entfalten</a:t>
          </a:r>
        </a:p>
      </dgm:t>
    </dgm:pt>
    <dgm:pt modelId="{34D53BBE-07DD-44C3-909A-1B71108A2299}" type="parTrans" cxnId="{D79206ED-54EE-4262-9A1B-A7045CB94865}">
      <dgm:prSet/>
      <dgm:spPr/>
      <dgm:t>
        <a:bodyPr/>
        <a:lstStyle/>
        <a:p>
          <a:endParaRPr lang="de-DE"/>
        </a:p>
      </dgm:t>
    </dgm:pt>
    <dgm:pt modelId="{36D3966C-5E00-437A-8931-7DD6C4EC2BC7}" type="sibTrans" cxnId="{D79206ED-54EE-4262-9A1B-A7045CB94865}">
      <dgm:prSet/>
      <dgm:spPr/>
      <dgm:t>
        <a:bodyPr/>
        <a:lstStyle/>
        <a:p>
          <a:endParaRPr lang="de-DE"/>
        </a:p>
      </dgm:t>
    </dgm:pt>
    <dgm:pt modelId="{E40991D6-209C-4322-948F-E3EED9F45811}" type="pres">
      <dgm:prSet presAssocID="{5C655195-21FD-4EEA-92CA-055052FBA8C2}" presName="Name0" presStyleCnt="0">
        <dgm:presLayoutVars>
          <dgm:dir/>
          <dgm:animLvl val="lvl"/>
          <dgm:resizeHandles/>
        </dgm:presLayoutVars>
      </dgm:prSet>
      <dgm:spPr/>
    </dgm:pt>
    <dgm:pt modelId="{C5C7AA4D-4DAC-4822-A192-D0A9459BDE64}" type="pres">
      <dgm:prSet presAssocID="{56C9AD09-C541-4562-8173-7D45241A4016}" presName="linNode" presStyleCnt="0"/>
      <dgm:spPr/>
    </dgm:pt>
    <dgm:pt modelId="{40A23EC4-CAAA-4515-9A20-C65BBBF7C7C3}" type="pres">
      <dgm:prSet presAssocID="{56C9AD09-C541-4562-8173-7D45241A4016}" presName="parentShp" presStyleLbl="node1" presStyleIdx="0" presStyleCnt="2">
        <dgm:presLayoutVars>
          <dgm:bulletEnabled val="1"/>
        </dgm:presLayoutVars>
      </dgm:prSet>
      <dgm:spPr/>
    </dgm:pt>
    <dgm:pt modelId="{06682389-1629-45EA-97CE-59043D4A70EB}" type="pres">
      <dgm:prSet presAssocID="{56C9AD09-C541-4562-8173-7D45241A4016}" presName="childShp" presStyleLbl="bgAccFollowNode1" presStyleIdx="0" presStyleCnt="2">
        <dgm:presLayoutVars>
          <dgm:bulletEnabled val="1"/>
        </dgm:presLayoutVars>
      </dgm:prSet>
      <dgm:spPr/>
    </dgm:pt>
    <dgm:pt modelId="{B7453825-5AFB-48E6-AA77-BF17E4F1BAE6}" type="pres">
      <dgm:prSet presAssocID="{DE7BC47E-1477-4BB1-9FBE-6BD2A6723262}" presName="spacing" presStyleCnt="0"/>
      <dgm:spPr/>
    </dgm:pt>
    <dgm:pt modelId="{E1AFA247-869E-432E-A9FF-C6B47A97BD00}" type="pres">
      <dgm:prSet presAssocID="{434638C8-BD5E-4137-B7F0-477A4CAE18FB}" presName="linNode" presStyleCnt="0"/>
      <dgm:spPr/>
    </dgm:pt>
    <dgm:pt modelId="{15275944-2BAE-40D8-B682-CA1FD87408CA}" type="pres">
      <dgm:prSet presAssocID="{434638C8-BD5E-4137-B7F0-477A4CAE18FB}" presName="parentShp" presStyleLbl="node1" presStyleIdx="1" presStyleCnt="2">
        <dgm:presLayoutVars>
          <dgm:bulletEnabled val="1"/>
        </dgm:presLayoutVars>
      </dgm:prSet>
      <dgm:spPr/>
    </dgm:pt>
    <dgm:pt modelId="{C41313FB-0F42-4895-AD18-A429B1E4A2F4}" type="pres">
      <dgm:prSet presAssocID="{434638C8-BD5E-4137-B7F0-477A4CAE18F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591F333-4E42-4602-A4F7-89CFCE9B5C88}" srcId="{56C9AD09-C541-4562-8173-7D45241A4016}" destId="{A0118B67-C1DB-4CE2-AC9C-3F87CD664101}" srcOrd="2" destOrd="0" parTransId="{AE224DE4-870C-4B1D-A135-E16F39C33C01}" sibTransId="{CE2F32E6-6FFB-4FDE-92E6-1427CDBFACF8}"/>
    <dgm:cxn modelId="{E1D91F62-016D-4CB0-B7F4-0400741FD0D4}" type="presOf" srcId="{7E439252-656A-4CA1-99FA-EEACF204DA9E}" destId="{06682389-1629-45EA-97CE-59043D4A70EB}" srcOrd="0" destOrd="1" presId="urn:microsoft.com/office/officeart/2005/8/layout/vList6"/>
    <dgm:cxn modelId="{26F19162-AF5E-41E4-AF3D-9B6054AA7CEF}" type="presOf" srcId="{5C655195-21FD-4EEA-92CA-055052FBA8C2}" destId="{E40991D6-209C-4322-948F-E3EED9F45811}" srcOrd="0" destOrd="0" presId="urn:microsoft.com/office/officeart/2005/8/layout/vList6"/>
    <dgm:cxn modelId="{16BE1E68-3561-4709-9EC1-BAF5E9C6CC4D}" srcId="{56C9AD09-C541-4562-8173-7D45241A4016}" destId="{180BDD12-08F2-4508-A375-EB780B17B4A8}" srcOrd="0" destOrd="0" parTransId="{ED3FC836-5A0B-4878-AD0B-827BE30CDF70}" sibTransId="{7D375DC8-5CEF-4251-9A44-FADAA95114C2}"/>
    <dgm:cxn modelId="{6C419949-78D9-4F32-B318-F2BCEAEDCBA6}" type="presOf" srcId="{4653C794-C31A-4675-B49C-9D330FDC7922}" destId="{C41313FB-0F42-4895-AD18-A429B1E4A2F4}" srcOrd="0" destOrd="2" presId="urn:microsoft.com/office/officeart/2005/8/layout/vList6"/>
    <dgm:cxn modelId="{1AD47B75-95FB-46BF-A815-27CD8F9939FB}" type="presOf" srcId="{A0118B67-C1DB-4CE2-AC9C-3F87CD664101}" destId="{06682389-1629-45EA-97CE-59043D4A70EB}" srcOrd="0" destOrd="2" presId="urn:microsoft.com/office/officeart/2005/8/layout/vList6"/>
    <dgm:cxn modelId="{996BE892-1420-4DAB-AE4A-BF1BE0EEBF16}" srcId="{56C9AD09-C541-4562-8173-7D45241A4016}" destId="{7E439252-656A-4CA1-99FA-EEACF204DA9E}" srcOrd="1" destOrd="0" parTransId="{C653ADF5-ACC1-4E8C-A613-CCC6629DED9A}" sibTransId="{9FB27CC7-1555-4E35-A509-EB252FD4365D}"/>
    <dgm:cxn modelId="{3032609A-54CF-4A25-9982-9E572502C7CB}" srcId="{5C655195-21FD-4EEA-92CA-055052FBA8C2}" destId="{434638C8-BD5E-4137-B7F0-477A4CAE18FB}" srcOrd="1" destOrd="0" parTransId="{8161E7BF-5DE2-4010-8EFA-98428986DF64}" sibTransId="{4DA8A3D0-F5E7-4476-AFDE-C9A93E97E798}"/>
    <dgm:cxn modelId="{16A8A89E-A5D2-4992-867F-AE1791FF55E9}" type="presOf" srcId="{23183754-C053-40E0-9145-1D4D6DA9236C}" destId="{C41313FB-0F42-4895-AD18-A429B1E4A2F4}" srcOrd="0" destOrd="0" presId="urn:microsoft.com/office/officeart/2005/8/layout/vList6"/>
    <dgm:cxn modelId="{5B4173A6-9478-4794-819A-DC8FA7647DFE}" srcId="{434638C8-BD5E-4137-B7F0-477A4CAE18FB}" destId="{23183754-C053-40E0-9145-1D4D6DA9236C}" srcOrd="0" destOrd="0" parTransId="{006A62F2-54BC-477B-A4AC-CEB65564DDF6}" sibTransId="{33B9322A-49E2-49E2-B841-15C47E4406E8}"/>
    <dgm:cxn modelId="{77F727A7-6F09-455A-B429-CB36037D84DA}" type="presOf" srcId="{56C9AD09-C541-4562-8173-7D45241A4016}" destId="{40A23EC4-CAAA-4515-9A20-C65BBBF7C7C3}" srcOrd="0" destOrd="0" presId="urn:microsoft.com/office/officeart/2005/8/layout/vList6"/>
    <dgm:cxn modelId="{A16516C8-0878-4F97-9C22-31F083328FBA}" type="presOf" srcId="{31F8C245-BC2F-41A6-AB16-3DC3170896F7}" destId="{C41313FB-0F42-4895-AD18-A429B1E4A2F4}" srcOrd="0" destOrd="1" presId="urn:microsoft.com/office/officeart/2005/8/layout/vList6"/>
    <dgm:cxn modelId="{4551ABE3-FFBB-4853-95F3-C0E63834DFF9}" type="presOf" srcId="{180BDD12-08F2-4508-A375-EB780B17B4A8}" destId="{06682389-1629-45EA-97CE-59043D4A70EB}" srcOrd="0" destOrd="0" presId="urn:microsoft.com/office/officeart/2005/8/layout/vList6"/>
    <dgm:cxn modelId="{A0FF48E8-8119-4C5F-BCAA-B84805B8021C}" srcId="{434638C8-BD5E-4137-B7F0-477A4CAE18FB}" destId="{31F8C245-BC2F-41A6-AB16-3DC3170896F7}" srcOrd="1" destOrd="0" parTransId="{A303B26E-E0F5-432F-9EAF-B72663BE0133}" sibTransId="{E5DB528D-1F2B-419A-A0EE-D62DD659EEFE}"/>
    <dgm:cxn modelId="{D79206ED-54EE-4262-9A1B-A7045CB94865}" srcId="{434638C8-BD5E-4137-B7F0-477A4CAE18FB}" destId="{4653C794-C31A-4675-B49C-9D330FDC7922}" srcOrd="2" destOrd="0" parTransId="{34D53BBE-07DD-44C3-909A-1B71108A2299}" sibTransId="{36D3966C-5E00-437A-8931-7DD6C4EC2BC7}"/>
    <dgm:cxn modelId="{926564ED-E601-4623-AF3E-458551E6C918}" type="presOf" srcId="{434638C8-BD5E-4137-B7F0-477A4CAE18FB}" destId="{15275944-2BAE-40D8-B682-CA1FD87408CA}" srcOrd="0" destOrd="0" presId="urn:microsoft.com/office/officeart/2005/8/layout/vList6"/>
    <dgm:cxn modelId="{7E2291FF-952A-4BA3-982B-F20CA19E3D8D}" srcId="{5C655195-21FD-4EEA-92CA-055052FBA8C2}" destId="{56C9AD09-C541-4562-8173-7D45241A4016}" srcOrd="0" destOrd="0" parTransId="{7C5A552D-14C8-4051-958C-C7C036C52C3F}" sibTransId="{DE7BC47E-1477-4BB1-9FBE-6BD2A6723262}"/>
    <dgm:cxn modelId="{DD0E39CF-76A7-4ACF-B9B7-805BAD3AD919}" type="presParOf" srcId="{E40991D6-209C-4322-948F-E3EED9F45811}" destId="{C5C7AA4D-4DAC-4822-A192-D0A9459BDE64}" srcOrd="0" destOrd="0" presId="urn:microsoft.com/office/officeart/2005/8/layout/vList6"/>
    <dgm:cxn modelId="{15406C0E-2BAF-4232-9F35-C11A4BF77233}" type="presParOf" srcId="{C5C7AA4D-4DAC-4822-A192-D0A9459BDE64}" destId="{40A23EC4-CAAA-4515-9A20-C65BBBF7C7C3}" srcOrd="0" destOrd="0" presId="urn:microsoft.com/office/officeart/2005/8/layout/vList6"/>
    <dgm:cxn modelId="{9254821E-53FD-4D73-A80B-D48CD584FC90}" type="presParOf" srcId="{C5C7AA4D-4DAC-4822-A192-D0A9459BDE64}" destId="{06682389-1629-45EA-97CE-59043D4A70EB}" srcOrd="1" destOrd="0" presId="urn:microsoft.com/office/officeart/2005/8/layout/vList6"/>
    <dgm:cxn modelId="{36BE922E-785A-4E7E-8DF4-E84E5F8D78B3}" type="presParOf" srcId="{E40991D6-209C-4322-948F-E3EED9F45811}" destId="{B7453825-5AFB-48E6-AA77-BF17E4F1BAE6}" srcOrd="1" destOrd="0" presId="urn:microsoft.com/office/officeart/2005/8/layout/vList6"/>
    <dgm:cxn modelId="{619C4EE1-D26A-485E-B464-1DB773AB2B32}" type="presParOf" srcId="{E40991D6-209C-4322-948F-E3EED9F45811}" destId="{E1AFA247-869E-432E-A9FF-C6B47A97BD00}" srcOrd="2" destOrd="0" presId="urn:microsoft.com/office/officeart/2005/8/layout/vList6"/>
    <dgm:cxn modelId="{F86DD312-F2A6-4880-B333-6784DB1390AA}" type="presParOf" srcId="{E1AFA247-869E-432E-A9FF-C6B47A97BD00}" destId="{15275944-2BAE-40D8-B682-CA1FD87408CA}" srcOrd="0" destOrd="0" presId="urn:microsoft.com/office/officeart/2005/8/layout/vList6"/>
    <dgm:cxn modelId="{2C77B444-AF3B-4C2D-A390-BC6228DFC626}" type="presParOf" srcId="{E1AFA247-869E-432E-A9FF-C6B47A97BD00}" destId="{C41313FB-0F42-4895-AD18-A429B1E4A2F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BF0D9C-48AC-4B35-93AB-4FC8638CA572}" type="doc">
      <dgm:prSet loTypeId="urn:microsoft.com/office/officeart/2005/8/layout/arrow3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9CFF0D05-45BA-4703-B873-4C742BDB6672}">
      <dgm:prSet phldrT="[Text]"/>
      <dgm:spPr/>
      <dgm:t>
        <a:bodyPr/>
        <a:lstStyle/>
        <a:p>
          <a:r>
            <a:rPr lang="de-DE" dirty="0"/>
            <a:t>Therapie befasst sich mit dem Innenleben</a:t>
          </a:r>
        </a:p>
      </dgm:t>
    </dgm:pt>
    <dgm:pt modelId="{D0E121D1-665A-48B1-A1F4-76F77FF00DC8}" type="parTrans" cxnId="{3C45BA86-814E-49BF-9370-DD27F4EF7B6E}">
      <dgm:prSet/>
      <dgm:spPr/>
      <dgm:t>
        <a:bodyPr/>
        <a:lstStyle/>
        <a:p>
          <a:endParaRPr lang="de-DE"/>
        </a:p>
      </dgm:t>
    </dgm:pt>
    <dgm:pt modelId="{77F0944B-F9B4-4FB8-8867-F01F320AC89B}" type="sibTrans" cxnId="{3C45BA86-814E-49BF-9370-DD27F4EF7B6E}">
      <dgm:prSet/>
      <dgm:spPr/>
      <dgm:t>
        <a:bodyPr/>
        <a:lstStyle/>
        <a:p>
          <a:endParaRPr lang="de-DE"/>
        </a:p>
      </dgm:t>
    </dgm:pt>
    <dgm:pt modelId="{754E648E-61B7-4DCC-B902-B59D41F7036D}">
      <dgm:prSet phldrT="[Text]"/>
      <dgm:spPr/>
      <dgm:t>
        <a:bodyPr/>
        <a:lstStyle/>
        <a:p>
          <a:r>
            <a:rPr lang="de-DE" dirty="0"/>
            <a:t>Beratung befasst sich mit der sozialen Interaktion </a:t>
          </a:r>
        </a:p>
      </dgm:t>
    </dgm:pt>
    <dgm:pt modelId="{8ABD987C-B56D-42E2-BF4E-8628ABEA7DE3}" type="parTrans" cxnId="{CC1A9A37-2CBF-4D78-97D5-7A8F4B54B5B9}">
      <dgm:prSet/>
      <dgm:spPr/>
      <dgm:t>
        <a:bodyPr/>
        <a:lstStyle/>
        <a:p>
          <a:endParaRPr lang="de-DE"/>
        </a:p>
      </dgm:t>
    </dgm:pt>
    <dgm:pt modelId="{2A6B6F84-6C51-4970-8DFB-8A0AAB85EAAD}" type="sibTrans" cxnId="{CC1A9A37-2CBF-4D78-97D5-7A8F4B54B5B9}">
      <dgm:prSet/>
      <dgm:spPr/>
      <dgm:t>
        <a:bodyPr/>
        <a:lstStyle/>
        <a:p>
          <a:endParaRPr lang="de-DE"/>
        </a:p>
      </dgm:t>
    </dgm:pt>
    <dgm:pt modelId="{89DAB2D1-F561-42B8-B6E1-B4BE7A11C2EF}" type="pres">
      <dgm:prSet presAssocID="{FEBF0D9C-48AC-4B35-93AB-4FC8638CA572}" presName="compositeShape" presStyleCnt="0">
        <dgm:presLayoutVars>
          <dgm:chMax val="2"/>
          <dgm:dir/>
          <dgm:resizeHandles val="exact"/>
        </dgm:presLayoutVars>
      </dgm:prSet>
      <dgm:spPr/>
    </dgm:pt>
    <dgm:pt modelId="{66CAFFEF-7762-400F-BEDB-C04CA18D008E}" type="pres">
      <dgm:prSet presAssocID="{FEBF0D9C-48AC-4B35-93AB-4FC8638CA572}" presName="divider" presStyleLbl="fgShp" presStyleIdx="0" presStyleCnt="1"/>
      <dgm:spPr/>
    </dgm:pt>
    <dgm:pt modelId="{3BF5A303-2C2B-4A9C-87DE-B9D017DF26FC}" type="pres">
      <dgm:prSet presAssocID="{9CFF0D05-45BA-4703-B873-4C742BDB6672}" presName="downArrow" presStyleLbl="node1" presStyleIdx="0" presStyleCnt="2"/>
      <dgm:spPr/>
    </dgm:pt>
    <dgm:pt modelId="{5FC8120A-920C-4A45-863A-DAB5371F6569}" type="pres">
      <dgm:prSet presAssocID="{9CFF0D05-45BA-4703-B873-4C742BDB6672}" presName="downArrowText" presStyleLbl="revTx" presStyleIdx="0" presStyleCnt="2">
        <dgm:presLayoutVars>
          <dgm:bulletEnabled val="1"/>
        </dgm:presLayoutVars>
      </dgm:prSet>
      <dgm:spPr/>
    </dgm:pt>
    <dgm:pt modelId="{B107BCB2-37A8-4834-B50D-2D8166F91B54}" type="pres">
      <dgm:prSet presAssocID="{754E648E-61B7-4DCC-B902-B59D41F7036D}" presName="upArrow" presStyleLbl="node1" presStyleIdx="1" presStyleCnt="2"/>
      <dgm:spPr/>
    </dgm:pt>
    <dgm:pt modelId="{806CE536-E6FF-49F0-987F-AEC1EA867AB2}" type="pres">
      <dgm:prSet presAssocID="{754E648E-61B7-4DCC-B902-B59D41F7036D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97FD81D-40C1-49D3-9B11-4BB633DC13DE}" type="presOf" srcId="{9CFF0D05-45BA-4703-B873-4C742BDB6672}" destId="{5FC8120A-920C-4A45-863A-DAB5371F6569}" srcOrd="0" destOrd="0" presId="urn:microsoft.com/office/officeart/2005/8/layout/arrow3"/>
    <dgm:cxn modelId="{56D7572A-E86D-4B00-806E-B2474806E1D2}" type="presOf" srcId="{FEBF0D9C-48AC-4B35-93AB-4FC8638CA572}" destId="{89DAB2D1-F561-42B8-B6E1-B4BE7A11C2EF}" srcOrd="0" destOrd="0" presId="urn:microsoft.com/office/officeart/2005/8/layout/arrow3"/>
    <dgm:cxn modelId="{CC1A9A37-2CBF-4D78-97D5-7A8F4B54B5B9}" srcId="{FEBF0D9C-48AC-4B35-93AB-4FC8638CA572}" destId="{754E648E-61B7-4DCC-B902-B59D41F7036D}" srcOrd="1" destOrd="0" parTransId="{8ABD987C-B56D-42E2-BF4E-8628ABEA7DE3}" sibTransId="{2A6B6F84-6C51-4970-8DFB-8A0AAB85EAAD}"/>
    <dgm:cxn modelId="{3C45BA86-814E-49BF-9370-DD27F4EF7B6E}" srcId="{FEBF0D9C-48AC-4B35-93AB-4FC8638CA572}" destId="{9CFF0D05-45BA-4703-B873-4C742BDB6672}" srcOrd="0" destOrd="0" parTransId="{D0E121D1-665A-48B1-A1F4-76F77FF00DC8}" sibTransId="{77F0944B-F9B4-4FB8-8867-F01F320AC89B}"/>
    <dgm:cxn modelId="{B74C2BDF-1FB7-4BA7-B321-B698B9AECD31}" type="presOf" srcId="{754E648E-61B7-4DCC-B902-B59D41F7036D}" destId="{806CE536-E6FF-49F0-987F-AEC1EA867AB2}" srcOrd="0" destOrd="0" presId="urn:microsoft.com/office/officeart/2005/8/layout/arrow3"/>
    <dgm:cxn modelId="{AB5220A3-F7D5-46DA-BC23-C73BF178707B}" type="presParOf" srcId="{89DAB2D1-F561-42B8-B6E1-B4BE7A11C2EF}" destId="{66CAFFEF-7762-400F-BEDB-C04CA18D008E}" srcOrd="0" destOrd="0" presId="urn:microsoft.com/office/officeart/2005/8/layout/arrow3"/>
    <dgm:cxn modelId="{18CA0E00-A23A-4807-8D9D-86C526DC0024}" type="presParOf" srcId="{89DAB2D1-F561-42B8-B6E1-B4BE7A11C2EF}" destId="{3BF5A303-2C2B-4A9C-87DE-B9D017DF26FC}" srcOrd="1" destOrd="0" presId="urn:microsoft.com/office/officeart/2005/8/layout/arrow3"/>
    <dgm:cxn modelId="{2F024426-AA82-436B-951E-02738EFFDA78}" type="presParOf" srcId="{89DAB2D1-F561-42B8-B6E1-B4BE7A11C2EF}" destId="{5FC8120A-920C-4A45-863A-DAB5371F6569}" srcOrd="2" destOrd="0" presId="urn:microsoft.com/office/officeart/2005/8/layout/arrow3"/>
    <dgm:cxn modelId="{3FE53A89-F95F-4C10-9E3E-9BD3CA6EE3C9}" type="presParOf" srcId="{89DAB2D1-F561-42B8-B6E1-B4BE7A11C2EF}" destId="{B107BCB2-37A8-4834-B50D-2D8166F91B54}" srcOrd="3" destOrd="0" presId="urn:microsoft.com/office/officeart/2005/8/layout/arrow3"/>
    <dgm:cxn modelId="{28410276-1000-4962-B218-078E1C987535}" type="presParOf" srcId="{89DAB2D1-F561-42B8-B6E1-B4BE7A11C2EF}" destId="{806CE536-E6FF-49F0-987F-AEC1EA867AB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134CAC-B265-4EC6-94C5-B1B148E222B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2A85B7BB-07BB-4B9A-B0D2-111B2A413649}">
      <dgm:prSet phldrT="[Text]"/>
      <dgm:spPr/>
      <dgm:t>
        <a:bodyPr/>
        <a:lstStyle/>
        <a:p>
          <a:r>
            <a:rPr lang="de-DE" dirty="0"/>
            <a:t>Gesundheit</a:t>
          </a:r>
        </a:p>
      </dgm:t>
    </dgm:pt>
    <dgm:pt modelId="{515DCD90-CE55-4C07-99FA-72FED17D9ADC}" type="parTrans" cxnId="{A7EEEAAD-3C41-4122-9F4E-577CC2460C4E}">
      <dgm:prSet/>
      <dgm:spPr/>
      <dgm:t>
        <a:bodyPr/>
        <a:lstStyle/>
        <a:p>
          <a:endParaRPr lang="de-DE"/>
        </a:p>
      </dgm:t>
    </dgm:pt>
    <dgm:pt modelId="{9DD2B610-B97D-4BEE-BD95-C3D3EC9A8459}" type="sibTrans" cxnId="{A7EEEAAD-3C41-4122-9F4E-577CC2460C4E}">
      <dgm:prSet/>
      <dgm:spPr/>
      <dgm:t>
        <a:bodyPr/>
        <a:lstStyle/>
        <a:p>
          <a:endParaRPr lang="de-DE"/>
        </a:p>
      </dgm:t>
    </dgm:pt>
    <dgm:pt modelId="{8ECDDEBD-5009-4D5B-BB22-D04659576DD5}">
      <dgm:prSet phldrT="[Text]"/>
      <dgm:spPr/>
      <dgm:t>
        <a:bodyPr/>
        <a:lstStyle/>
        <a:p>
          <a:r>
            <a:rPr lang="de-DE" dirty="0"/>
            <a:t>Veränderung</a:t>
          </a:r>
        </a:p>
      </dgm:t>
    </dgm:pt>
    <dgm:pt modelId="{98118DA9-6FE4-4FFE-8D1E-3C6EEE8DFCDD}" type="parTrans" cxnId="{99F33320-ABF5-43B8-BC7E-E999E006D9E0}">
      <dgm:prSet/>
      <dgm:spPr/>
      <dgm:t>
        <a:bodyPr/>
        <a:lstStyle/>
        <a:p>
          <a:endParaRPr lang="de-DE"/>
        </a:p>
      </dgm:t>
    </dgm:pt>
    <dgm:pt modelId="{395712AD-1B1B-4FD5-9652-71D15ADABE44}" type="sibTrans" cxnId="{99F33320-ABF5-43B8-BC7E-E999E006D9E0}">
      <dgm:prSet/>
      <dgm:spPr/>
      <dgm:t>
        <a:bodyPr/>
        <a:lstStyle/>
        <a:p>
          <a:endParaRPr lang="de-DE"/>
        </a:p>
      </dgm:t>
    </dgm:pt>
    <dgm:pt modelId="{ACD1428B-7EC7-4DD3-82E1-75E845F538C0}">
      <dgm:prSet phldrT="[Text]"/>
      <dgm:spPr/>
      <dgm:t>
        <a:bodyPr/>
        <a:lstStyle/>
        <a:p>
          <a:r>
            <a:rPr lang="de-DE" dirty="0"/>
            <a:t>Stress</a:t>
          </a:r>
        </a:p>
      </dgm:t>
    </dgm:pt>
    <dgm:pt modelId="{05ACB635-D96B-4F48-B5A1-4FC8F0E72A38}" type="parTrans" cxnId="{A4A13E8F-71FF-463F-A469-8D437DE0FA28}">
      <dgm:prSet/>
      <dgm:spPr/>
      <dgm:t>
        <a:bodyPr/>
        <a:lstStyle/>
        <a:p>
          <a:endParaRPr lang="de-DE"/>
        </a:p>
      </dgm:t>
    </dgm:pt>
    <dgm:pt modelId="{EC1DB4DA-F46C-4CF8-99AA-03B794760688}" type="sibTrans" cxnId="{A4A13E8F-71FF-463F-A469-8D437DE0FA28}">
      <dgm:prSet/>
      <dgm:spPr/>
      <dgm:t>
        <a:bodyPr/>
        <a:lstStyle/>
        <a:p>
          <a:endParaRPr lang="de-DE"/>
        </a:p>
      </dgm:t>
    </dgm:pt>
    <dgm:pt modelId="{6FAF1DC5-9BA5-46E0-AF21-5F0869A7306D}">
      <dgm:prSet phldrT="[Text]"/>
      <dgm:spPr/>
      <dgm:t>
        <a:bodyPr/>
        <a:lstStyle/>
        <a:p>
          <a:r>
            <a:rPr lang="de-DE" dirty="0"/>
            <a:t>Konflikte</a:t>
          </a:r>
        </a:p>
      </dgm:t>
    </dgm:pt>
    <dgm:pt modelId="{02CAC2AB-EFB5-4A49-81A2-3C3A5019E6B8}" type="parTrans" cxnId="{2EF896B6-1CDE-4B19-A85B-42E7DEFCFBE6}">
      <dgm:prSet/>
      <dgm:spPr/>
      <dgm:t>
        <a:bodyPr/>
        <a:lstStyle/>
        <a:p>
          <a:endParaRPr lang="de-DE"/>
        </a:p>
      </dgm:t>
    </dgm:pt>
    <dgm:pt modelId="{2FB03C58-DD4D-432B-B106-2934F587D327}" type="sibTrans" cxnId="{2EF896B6-1CDE-4B19-A85B-42E7DEFCFBE6}">
      <dgm:prSet/>
      <dgm:spPr/>
      <dgm:t>
        <a:bodyPr/>
        <a:lstStyle/>
        <a:p>
          <a:endParaRPr lang="de-DE"/>
        </a:p>
      </dgm:t>
    </dgm:pt>
    <dgm:pt modelId="{8157C79A-239D-4073-A342-FEBF20F8CBC5}">
      <dgm:prSet phldrT="[Text]"/>
      <dgm:spPr/>
      <dgm:t>
        <a:bodyPr/>
        <a:lstStyle/>
        <a:p>
          <a:r>
            <a:rPr lang="de-DE" dirty="0"/>
            <a:t>Familie</a:t>
          </a:r>
        </a:p>
      </dgm:t>
    </dgm:pt>
    <dgm:pt modelId="{63F9A5E7-7AC0-420D-B92D-093C0E0866D2}" type="parTrans" cxnId="{CD2C3CC4-5BEA-437E-B8F0-B5C5081F8B36}">
      <dgm:prSet/>
      <dgm:spPr/>
      <dgm:t>
        <a:bodyPr/>
        <a:lstStyle/>
        <a:p>
          <a:endParaRPr lang="de-DE"/>
        </a:p>
      </dgm:t>
    </dgm:pt>
    <dgm:pt modelId="{C85C3D2D-6FC2-4168-A624-86578F72AF3B}" type="sibTrans" cxnId="{CD2C3CC4-5BEA-437E-B8F0-B5C5081F8B36}">
      <dgm:prSet/>
      <dgm:spPr/>
      <dgm:t>
        <a:bodyPr/>
        <a:lstStyle/>
        <a:p>
          <a:endParaRPr lang="de-DE"/>
        </a:p>
      </dgm:t>
    </dgm:pt>
    <dgm:pt modelId="{41F0AE50-E872-48CA-8A2D-A092E98D1BA4}" type="pres">
      <dgm:prSet presAssocID="{E1134CAC-B265-4EC6-94C5-B1B148E222BE}" presName="diagram" presStyleCnt="0">
        <dgm:presLayoutVars>
          <dgm:dir/>
          <dgm:resizeHandles val="exact"/>
        </dgm:presLayoutVars>
      </dgm:prSet>
      <dgm:spPr/>
    </dgm:pt>
    <dgm:pt modelId="{EA197000-D1B8-4F42-9954-1472CE82DD2A}" type="pres">
      <dgm:prSet presAssocID="{2A85B7BB-07BB-4B9A-B0D2-111B2A413649}" presName="node" presStyleLbl="node1" presStyleIdx="0" presStyleCnt="5">
        <dgm:presLayoutVars>
          <dgm:bulletEnabled val="1"/>
        </dgm:presLayoutVars>
      </dgm:prSet>
      <dgm:spPr/>
    </dgm:pt>
    <dgm:pt modelId="{DD042FC2-E951-4C1A-9B6E-BF03D1FC7822}" type="pres">
      <dgm:prSet presAssocID="{9DD2B610-B97D-4BEE-BD95-C3D3EC9A8459}" presName="sibTrans" presStyleCnt="0"/>
      <dgm:spPr/>
    </dgm:pt>
    <dgm:pt modelId="{4EF47F52-77BD-4AD9-8123-FED2E87637F8}" type="pres">
      <dgm:prSet presAssocID="{8ECDDEBD-5009-4D5B-BB22-D04659576DD5}" presName="node" presStyleLbl="node1" presStyleIdx="1" presStyleCnt="5">
        <dgm:presLayoutVars>
          <dgm:bulletEnabled val="1"/>
        </dgm:presLayoutVars>
      </dgm:prSet>
      <dgm:spPr/>
    </dgm:pt>
    <dgm:pt modelId="{441AE2ED-6F77-4111-9D6A-684771CDB133}" type="pres">
      <dgm:prSet presAssocID="{395712AD-1B1B-4FD5-9652-71D15ADABE44}" presName="sibTrans" presStyleCnt="0"/>
      <dgm:spPr/>
    </dgm:pt>
    <dgm:pt modelId="{977A9459-C536-4CC4-BDE3-CF222A409C53}" type="pres">
      <dgm:prSet presAssocID="{ACD1428B-7EC7-4DD3-82E1-75E845F538C0}" presName="node" presStyleLbl="node1" presStyleIdx="2" presStyleCnt="5">
        <dgm:presLayoutVars>
          <dgm:bulletEnabled val="1"/>
        </dgm:presLayoutVars>
      </dgm:prSet>
      <dgm:spPr/>
    </dgm:pt>
    <dgm:pt modelId="{5AB87167-76EE-4BEB-89F1-AE30C350FC90}" type="pres">
      <dgm:prSet presAssocID="{EC1DB4DA-F46C-4CF8-99AA-03B794760688}" presName="sibTrans" presStyleCnt="0"/>
      <dgm:spPr/>
    </dgm:pt>
    <dgm:pt modelId="{A40633CD-1730-4B6B-9ED7-0EE2627209A3}" type="pres">
      <dgm:prSet presAssocID="{6FAF1DC5-9BA5-46E0-AF21-5F0869A7306D}" presName="node" presStyleLbl="node1" presStyleIdx="3" presStyleCnt="5" custLinFactNeighborX="533" custLinFactNeighborY="786">
        <dgm:presLayoutVars>
          <dgm:bulletEnabled val="1"/>
        </dgm:presLayoutVars>
      </dgm:prSet>
      <dgm:spPr/>
    </dgm:pt>
    <dgm:pt modelId="{E4C23A3A-C8C5-419C-8AC2-7F46F7BFFDC1}" type="pres">
      <dgm:prSet presAssocID="{2FB03C58-DD4D-432B-B106-2934F587D327}" presName="sibTrans" presStyleCnt="0"/>
      <dgm:spPr/>
    </dgm:pt>
    <dgm:pt modelId="{684DB1F4-33C6-4B0B-8ED8-9BD5E5088BDE}" type="pres">
      <dgm:prSet presAssocID="{8157C79A-239D-4073-A342-FEBF20F8CBC5}" presName="node" presStyleLbl="node1" presStyleIdx="4" presStyleCnt="5" custLinFactNeighborX="55000" custLinFactNeighborY="-836">
        <dgm:presLayoutVars>
          <dgm:bulletEnabled val="1"/>
        </dgm:presLayoutVars>
      </dgm:prSet>
      <dgm:spPr/>
    </dgm:pt>
  </dgm:ptLst>
  <dgm:cxnLst>
    <dgm:cxn modelId="{99F33320-ABF5-43B8-BC7E-E999E006D9E0}" srcId="{E1134CAC-B265-4EC6-94C5-B1B148E222BE}" destId="{8ECDDEBD-5009-4D5B-BB22-D04659576DD5}" srcOrd="1" destOrd="0" parTransId="{98118DA9-6FE4-4FFE-8D1E-3C6EEE8DFCDD}" sibTransId="{395712AD-1B1B-4FD5-9652-71D15ADABE44}"/>
    <dgm:cxn modelId="{0A0F8344-D5CF-4629-BCE6-032DD159359E}" type="presOf" srcId="{6FAF1DC5-9BA5-46E0-AF21-5F0869A7306D}" destId="{A40633CD-1730-4B6B-9ED7-0EE2627209A3}" srcOrd="0" destOrd="0" presId="urn:microsoft.com/office/officeart/2005/8/layout/default"/>
    <dgm:cxn modelId="{6D4BD554-3078-4BF2-A3D7-4E00EC762213}" type="presOf" srcId="{2A85B7BB-07BB-4B9A-B0D2-111B2A413649}" destId="{EA197000-D1B8-4F42-9954-1472CE82DD2A}" srcOrd="0" destOrd="0" presId="urn:microsoft.com/office/officeart/2005/8/layout/default"/>
    <dgm:cxn modelId="{F46DE58A-B1AB-414A-80AD-D69A818FEB76}" type="presOf" srcId="{ACD1428B-7EC7-4DD3-82E1-75E845F538C0}" destId="{977A9459-C536-4CC4-BDE3-CF222A409C53}" srcOrd="0" destOrd="0" presId="urn:microsoft.com/office/officeart/2005/8/layout/default"/>
    <dgm:cxn modelId="{A4A13E8F-71FF-463F-A469-8D437DE0FA28}" srcId="{E1134CAC-B265-4EC6-94C5-B1B148E222BE}" destId="{ACD1428B-7EC7-4DD3-82E1-75E845F538C0}" srcOrd="2" destOrd="0" parTransId="{05ACB635-D96B-4F48-B5A1-4FC8F0E72A38}" sibTransId="{EC1DB4DA-F46C-4CF8-99AA-03B794760688}"/>
    <dgm:cxn modelId="{A7EEEAAD-3C41-4122-9F4E-577CC2460C4E}" srcId="{E1134CAC-B265-4EC6-94C5-B1B148E222BE}" destId="{2A85B7BB-07BB-4B9A-B0D2-111B2A413649}" srcOrd="0" destOrd="0" parTransId="{515DCD90-CE55-4C07-99FA-72FED17D9ADC}" sibTransId="{9DD2B610-B97D-4BEE-BD95-C3D3EC9A8459}"/>
    <dgm:cxn modelId="{4DC70FAF-21C2-4F7A-98CB-FEFE7DD380E9}" type="presOf" srcId="{E1134CAC-B265-4EC6-94C5-B1B148E222BE}" destId="{41F0AE50-E872-48CA-8A2D-A092E98D1BA4}" srcOrd="0" destOrd="0" presId="urn:microsoft.com/office/officeart/2005/8/layout/default"/>
    <dgm:cxn modelId="{2EF896B6-1CDE-4B19-A85B-42E7DEFCFBE6}" srcId="{E1134CAC-B265-4EC6-94C5-B1B148E222BE}" destId="{6FAF1DC5-9BA5-46E0-AF21-5F0869A7306D}" srcOrd="3" destOrd="0" parTransId="{02CAC2AB-EFB5-4A49-81A2-3C3A5019E6B8}" sibTransId="{2FB03C58-DD4D-432B-B106-2934F587D327}"/>
    <dgm:cxn modelId="{CD2C3CC4-5BEA-437E-B8F0-B5C5081F8B36}" srcId="{E1134CAC-B265-4EC6-94C5-B1B148E222BE}" destId="{8157C79A-239D-4073-A342-FEBF20F8CBC5}" srcOrd="4" destOrd="0" parTransId="{63F9A5E7-7AC0-420D-B92D-093C0E0866D2}" sibTransId="{C85C3D2D-6FC2-4168-A624-86578F72AF3B}"/>
    <dgm:cxn modelId="{FE39FACD-24DE-4CF6-BC3C-A95976FF9C78}" type="presOf" srcId="{8ECDDEBD-5009-4D5B-BB22-D04659576DD5}" destId="{4EF47F52-77BD-4AD9-8123-FED2E87637F8}" srcOrd="0" destOrd="0" presId="urn:microsoft.com/office/officeart/2005/8/layout/default"/>
    <dgm:cxn modelId="{E6E55BCF-C699-4CD1-BFE1-F7E333B7C98F}" type="presOf" srcId="{8157C79A-239D-4073-A342-FEBF20F8CBC5}" destId="{684DB1F4-33C6-4B0B-8ED8-9BD5E5088BDE}" srcOrd="0" destOrd="0" presId="urn:microsoft.com/office/officeart/2005/8/layout/default"/>
    <dgm:cxn modelId="{4A212F17-01AD-420B-BD30-841CBE932DAB}" type="presParOf" srcId="{41F0AE50-E872-48CA-8A2D-A092E98D1BA4}" destId="{EA197000-D1B8-4F42-9954-1472CE82DD2A}" srcOrd="0" destOrd="0" presId="urn:microsoft.com/office/officeart/2005/8/layout/default"/>
    <dgm:cxn modelId="{50FC07E1-2770-4CE8-9B0E-83828EC1DAAA}" type="presParOf" srcId="{41F0AE50-E872-48CA-8A2D-A092E98D1BA4}" destId="{DD042FC2-E951-4C1A-9B6E-BF03D1FC7822}" srcOrd="1" destOrd="0" presId="urn:microsoft.com/office/officeart/2005/8/layout/default"/>
    <dgm:cxn modelId="{4F992ABF-AD05-484C-BEC9-C9B66BA9CC25}" type="presParOf" srcId="{41F0AE50-E872-48CA-8A2D-A092E98D1BA4}" destId="{4EF47F52-77BD-4AD9-8123-FED2E87637F8}" srcOrd="2" destOrd="0" presId="urn:microsoft.com/office/officeart/2005/8/layout/default"/>
    <dgm:cxn modelId="{322EC91E-3BEE-4CE4-8AA6-0D53C9244BFA}" type="presParOf" srcId="{41F0AE50-E872-48CA-8A2D-A092E98D1BA4}" destId="{441AE2ED-6F77-4111-9D6A-684771CDB133}" srcOrd="3" destOrd="0" presId="urn:microsoft.com/office/officeart/2005/8/layout/default"/>
    <dgm:cxn modelId="{55D67A27-6542-48DE-BFD5-815E539F9C45}" type="presParOf" srcId="{41F0AE50-E872-48CA-8A2D-A092E98D1BA4}" destId="{977A9459-C536-4CC4-BDE3-CF222A409C53}" srcOrd="4" destOrd="0" presId="urn:microsoft.com/office/officeart/2005/8/layout/default"/>
    <dgm:cxn modelId="{A2AF6872-32F5-43A4-B64E-F89A7F118F32}" type="presParOf" srcId="{41F0AE50-E872-48CA-8A2D-A092E98D1BA4}" destId="{5AB87167-76EE-4BEB-89F1-AE30C350FC90}" srcOrd="5" destOrd="0" presId="urn:microsoft.com/office/officeart/2005/8/layout/default"/>
    <dgm:cxn modelId="{A714CF6C-7FDC-4334-BDA7-827907CCE093}" type="presParOf" srcId="{41F0AE50-E872-48CA-8A2D-A092E98D1BA4}" destId="{A40633CD-1730-4B6B-9ED7-0EE2627209A3}" srcOrd="6" destOrd="0" presId="urn:microsoft.com/office/officeart/2005/8/layout/default"/>
    <dgm:cxn modelId="{B48A04B7-A472-43EF-AC27-2323455D6630}" type="presParOf" srcId="{41F0AE50-E872-48CA-8A2D-A092E98D1BA4}" destId="{E4C23A3A-C8C5-419C-8AC2-7F46F7BFFDC1}" srcOrd="7" destOrd="0" presId="urn:microsoft.com/office/officeart/2005/8/layout/default"/>
    <dgm:cxn modelId="{8D1B92ED-752A-4AB8-B016-72DC4A035B82}" type="presParOf" srcId="{41F0AE50-E872-48CA-8A2D-A092E98D1BA4}" destId="{684DB1F4-33C6-4B0B-8ED8-9BD5E5088B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C70BEC-D764-4678-BB94-4DCB27E825D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8A31AF50-2129-4B72-ABB6-FEB9D94D144B}">
      <dgm:prSet phldrT="[Text]" custT="1"/>
      <dgm:spPr/>
      <dgm:t>
        <a:bodyPr/>
        <a:lstStyle/>
        <a:p>
          <a:r>
            <a:rPr lang="de-DE" sz="1800" dirty="0"/>
            <a:t>Laufbahn</a:t>
          </a:r>
        </a:p>
      </dgm:t>
    </dgm:pt>
    <dgm:pt modelId="{20503998-C2E1-463B-88C7-1EE84E8659D8}" type="parTrans" cxnId="{66EE3471-3160-4CD4-A0D8-6F37636B9432}">
      <dgm:prSet/>
      <dgm:spPr/>
      <dgm:t>
        <a:bodyPr/>
        <a:lstStyle/>
        <a:p>
          <a:endParaRPr lang="de-DE"/>
        </a:p>
      </dgm:t>
    </dgm:pt>
    <dgm:pt modelId="{40BD99BA-B344-4BB1-AB5A-D34DE991D903}" type="sibTrans" cxnId="{66EE3471-3160-4CD4-A0D8-6F37636B9432}">
      <dgm:prSet/>
      <dgm:spPr/>
      <dgm:t>
        <a:bodyPr/>
        <a:lstStyle/>
        <a:p>
          <a:endParaRPr lang="de-DE"/>
        </a:p>
      </dgm:t>
    </dgm:pt>
    <dgm:pt modelId="{E7B4D4C9-F69D-4A3D-9E4C-B176E925A7E9}">
      <dgm:prSet phldrT="[Text]" custT="1"/>
      <dgm:spPr/>
      <dgm:t>
        <a:bodyPr/>
        <a:lstStyle/>
        <a:p>
          <a:r>
            <a:rPr lang="de-DE" sz="1800" dirty="0"/>
            <a:t>Sucht</a:t>
          </a:r>
        </a:p>
      </dgm:t>
    </dgm:pt>
    <dgm:pt modelId="{92EF61FC-FE3C-41B8-8F63-7D57BABFA7EC}" type="parTrans" cxnId="{7D7D3C4F-AFBB-4372-8BC0-EA013E41AE75}">
      <dgm:prSet/>
      <dgm:spPr/>
      <dgm:t>
        <a:bodyPr/>
        <a:lstStyle/>
        <a:p>
          <a:endParaRPr lang="de-DE"/>
        </a:p>
      </dgm:t>
    </dgm:pt>
    <dgm:pt modelId="{6035001B-5684-41F9-873E-7D1DA40F5EA7}" type="sibTrans" cxnId="{7D7D3C4F-AFBB-4372-8BC0-EA013E41AE75}">
      <dgm:prSet/>
      <dgm:spPr/>
      <dgm:t>
        <a:bodyPr/>
        <a:lstStyle/>
        <a:p>
          <a:endParaRPr lang="de-DE"/>
        </a:p>
      </dgm:t>
    </dgm:pt>
    <dgm:pt modelId="{CF3D01BF-2721-40D8-8CBA-B4E0BD75FA4C}">
      <dgm:prSet phldrT="[Text]" custT="1"/>
      <dgm:spPr/>
      <dgm:t>
        <a:bodyPr/>
        <a:lstStyle/>
        <a:p>
          <a:r>
            <a:rPr lang="de-DE" sz="1800" dirty="0"/>
            <a:t>Traumata</a:t>
          </a:r>
        </a:p>
      </dgm:t>
    </dgm:pt>
    <dgm:pt modelId="{7E988B33-886E-408B-8D4E-E1EE194B6F3B}" type="parTrans" cxnId="{695ECB27-C717-495A-A39D-2D4DD7C53C3B}">
      <dgm:prSet/>
      <dgm:spPr/>
      <dgm:t>
        <a:bodyPr/>
        <a:lstStyle/>
        <a:p>
          <a:endParaRPr lang="de-DE"/>
        </a:p>
      </dgm:t>
    </dgm:pt>
    <dgm:pt modelId="{B32EC491-12EE-4702-ACB1-182F46E7FBBD}" type="sibTrans" cxnId="{695ECB27-C717-495A-A39D-2D4DD7C53C3B}">
      <dgm:prSet/>
      <dgm:spPr/>
      <dgm:t>
        <a:bodyPr/>
        <a:lstStyle/>
        <a:p>
          <a:endParaRPr lang="de-DE"/>
        </a:p>
      </dgm:t>
    </dgm:pt>
    <dgm:pt modelId="{0CBEFD41-FC79-418B-84CB-3027D0BCDB9F}">
      <dgm:prSet phldrT="[Text]" custT="1"/>
      <dgm:spPr/>
      <dgm:t>
        <a:bodyPr/>
        <a:lstStyle/>
        <a:p>
          <a:r>
            <a:rPr lang="de-DE" sz="1800" dirty="0"/>
            <a:t>Depression</a:t>
          </a:r>
        </a:p>
      </dgm:t>
    </dgm:pt>
    <dgm:pt modelId="{ED0C48D6-D763-404E-8666-476C6F76D18B}" type="parTrans" cxnId="{AE35286F-1D35-476B-864D-27B24EB44A02}">
      <dgm:prSet/>
      <dgm:spPr/>
      <dgm:t>
        <a:bodyPr/>
        <a:lstStyle/>
        <a:p>
          <a:endParaRPr lang="de-DE"/>
        </a:p>
      </dgm:t>
    </dgm:pt>
    <dgm:pt modelId="{F55DD735-49D1-47AC-AE6A-0298BC7172A4}" type="sibTrans" cxnId="{AE35286F-1D35-476B-864D-27B24EB44A02}">
      <dgm:prSet/>
      <dgm:spPr/>
      <dgm:t>
        <a:bodyPr/>
        <a:lstStyle/>
        <a:p>
          <a:endParaRPr lang="de-DE"/>
        </a:p>
      </dgm:t>
    </dgm:pt>
    <dgm:pt modelId="{71B5EA2C-CEEA-45D9-B04F-E9D5A61835DA}">
      <dgm:prSet phldrT="[Text]" custT="1"/>
      <dgm:spPr/>
      <dgm:t>
        <a:bodyPr/>
        <a:lstStyle/>
        <a:p>
          <a:r>
            <a:rPr lang="de-DE" sz="1800" dirty="0"/>
            <a:t>Coaching</a:t>
          </a:r>
        </a:p>
      </dgm:t>
    </dgm:pt>
    <dgm:pt modelId="{ADB3BCD2-1DEB-4F40-B6D8-D5301C225BD2}" type="parTrans" cxnId="{59CFD3CC-9F56-4E91-B320-9EB82775E220}">
      <dgm:prSet/>
      <dgm:spPr/>
      <dgm:t>
        <a:bodyPr/>
        <a:lstStyle/>
        <a:p>
          <a:endParaRPr lang="de-DE"/>
        </a:p>
      </dgm:t>
    </dgm:pt>
    <dgm:pt modelId="{E5797A31-817B-4903-BF2B-1B138EE65541}" type="sibTrans" cxnId="{59CFD3CC-9F56-4E91-B320-9EB82775E220}">
      <dgm:prSet/>
      <dgm:spPr/>
      <dgm:t>
        <a:bodyPr/>
        <a:lstStyle/>
        <a:p>
          <a:endParaRPr lang="de-DE"/>
        </a:p>
      </dgm:t>
    </dgm:pt>
    <dgm:pt modelId="{F2A23897-0540-44F9-8078-78E302BA47CE}" type="pres">
      <dgm:prSet presAssocID="{B0C70BEC-D764-4678-BB94-4DCB27E825D0}" presName="diagram" presStyleCnt="0">
        <dgm:presLayoutVars>
          <dgm:dir/>
          <dgm:resizeHandles val="exact"/>
        </dgm:presLayoutVars>
      </dgm:prSet>
      <dgm:spPr/>
    </dgm:pt>
    <dgm:pt modelId="{7E74FD33-D8BA-4229-94E7-1FE9E3265E1A}" type="pres">
      <dgm:prSet presAssocID="{8A31AF50-2129-4B72-ABB6-FEB9D94D144B}" presName="node" presStyleLbl="node1" presStyleIdx="0" presStyleCnt="5">
        <dgm:presLayoutVars>
          <dgm:bulletEnabled val="1"/>
        </dgm:presLayoutVars>
      </dgm:prSet>
      <dgm:spPr/>
    </dgm:pt>
    <dgm:pt modelId="{65703C25-B2E5-4F05-886A-39F58F1C9A1A}" type="pres">
      <dgm:prSet presAssocID="{40BD99BA-B344-4BB1-AB5A-D34DE991D903}" presName="sibTrans" presStyleCnt="0"/>
      <dgm:spPr/>
    </dgm:pt>
    <dgm:pt modelId="{8D173024-5D6F-49BE-A3B3-6FBED21379D8}" type="pres">
      <dgm:prSet presAssocID="{E7B4D4C9-F69D-4A3D-9E4C-B176E925A7E9}" presName="node" presStyleLbl="node1" presStyleIdx="1" presStyleCnt="5">
        <dgm:presLayoutVars>
          <dgm:bulletEnabled val="1"/>
        </dgm:presLayoutVars>
      </dgm:prSet>
      <dgm:spPr/>
    </dgm:pt>
    <dgm:pt modelId="{57EF9815-EFEF-4F53-B930-E9A0327294C7}" type="pres">
      <dgm:prSet presAssocID="{6035001B-5684-41F9-873E-7D1DA40F5EA7}" presName="sibTrans" presStyleCnt="0"/>
      <dgm:spPr/>
    </dgm:pt>
    <dgm:pt modelId="{63098375-A4BE-47CE-9692-DA5B395868E3}" type="pres">
      <dgm:prSet presAssocID="{CF3D01BF-2721-40D8-8CBA-B4E0BD75FA4C}" presName="node" presStyleLbl="node1" presStyleIdx="2" presStyleCnt="5">
        <dgm:presLayoutVars>
          <dgm:bulletEnabled val="1"/>
        </dgm:presLayoutVars>
      </dgm:prSet>
      <dgm:spPr/>
    </dgm:pt>
    <dgm:pt modelId="{909CEC42-5D91-44CF-A3F0-5EBF58CC6C59}" type="pres">
      <dgm:prSet presAssocID="{B32EC491-12EE-4702-ACB1-182F46E7FBBD}" presName="sibTrans" presStyleCnt="0"/>
      <dgm:spPr/>
    </dgm:pt>
    <dgm:pt modelId="{E9B2140B-24C8-4EB0-9235-316397405DE3}" type="pres">
      <dgm:prSet presAssocID="{0CBEFD41-FC79-418B-84CB-3027D0BCDB9F}" presName="node" presStyleLbl="node1" presStyleIdx="3" presStyleCnt="5">
        <dgm:presLayoutVars>
          <dgm:bulletEnabled val="1"/>
        </dgm:presLayoutVars>
      </dgm:prSet>
      <dgm:spPr/>
    </dgm:pt>
    <dgm:pt modelId="{2D64385F-A8F0-47D5-9E42-9A1342CB49DD}" type="pres">
      <dgm:prSet presAssocID="{F55DD735-49D1-47AC-AE6A-0298BC7172A4}" presName="sibTrans" presStyleCnt="0"/>
      <dgm:spPr/>
    </dgm:pt>
    <dgm:pt modelId="{B9E6F6E3-AA0A-4930-9C2F-97E7F9E17661}" type="pres">
      <dgm:prSet presAssocID="{71B5EA2C-CEEA-45D9-B04F-E9D5A61835DA}" presName="node" presStyleLbl="node1" presStyleIdx="4" presStyleCnt="5">
        <dgm:presLayoutVars>
          <dgm:bulletEnabled val="1"/>
        </dgm:presLayoutVars>
      </dgm:prSet>
      <dgm:spPr/>
    </dgm:pt>
  </dgm:ptLst>
  <dgm:cxnLst>
    <dgm:cxn modelId="{A82AE915-3D79-4E46-9439-751E3172C619}" type="presOf" srcId="{E7B4D4C9-F69D-4A3D-9E4C-B176E925A7E9}" destId="{8D173024-5D6F-49BE-A3B3-6FBED21379D8}" srcOrd="0" destOrd="0" presId="urn:microsoft.com/office/officeart/2005/8/layout/default"/>
    <dgm:cxn modelId="{695ECB27-C717-495A-A39D-2D4DD7C53C3B}" srcId="{B0C70BEC-D764-4678-BB94-4DCB27E825D0}" destId="{CF3D01BF-2721-40D8-8CBA-B4E0BD75FA4C}" srcOrd="2" destOrd="0" parTransId="{7E988B33-886E-408B-8D4E-E1EE194B6F3B}" sibTransId="{B32EC491-12EE-4702-ACB1-182F46E7FBBD}"/>
    <dgm:cxn modelId="{D21CB234-5B69-4F27-881E-B637974F7A32}" type="presOf" srcId="{8A31AF50-2129-4B72-ABB6-FEB9D94D144B}" destId="{7E74FD33-D8BA-4229-94E7-1FE9E3265E1A}" srcOrd="0" destOrd="0" presId="urn:microsoft.com/office/officeart/2005/8/layout/default"/>
    <dgm:cxn modelId="{869C5535-3F5E-4AC8-B69A-00B738F80DF0}" type="presOf" srcId="{71B5EA2C-CEEA-45D9-B04F-E9D5A61835DA}" destId="{B9E6F6E3-AA0A-4930-9C2F-97E7F9E17661}" srcOrd="0" destOrd="0" presId="urn:microsoft.com/office/officeart/2005/8/layout/default"/>
    <dgm:cxn modelId="{AE35286F-1D35-476B-864D-27B24EB44A02}" srcId="{B0C70BEC-D764-4678-BB94-4DCB27E825D0}" destId="{0CBEFD41-FC79-418B-84CB-3027D0BCDB9F}" srcOrd="3" destOrd="0" parTransId="{ED0C48D6-D763-404E-8666-476C6F76D18B}" sibTransId="{F55DD735-49D1-47AC-AE6A-0298BC7172A4}"/>
    <dgm:cxn modelId="{7D7D3C4F-AFBB-4372-8BC0-EA013E41AE75}" srcId="{B0C70BEC-D764-4678-BB94-4DCB27E825D0}" destId="{E7B4D4C9-F69D-4A3D-9E4C-B176E925A7E9}" srcOrd="1" destOrd="0" parTransId="{92EF61FC-FE3C-41B8-8F63-7D57BABFA7EC}" sibTransId="{6035001B-5684-41F9-873E-7D1DA40F5EA7}"/>
    <dgm:cxn modelId="{66EE3471-3160-4CD4-A0D8-6F37636B9432}" srcId="{B0C70BEC-D764-4678-BB94-4DCB27E825D0}" destId="{8A31AF50-2129-4B72-ABB6-FEB9D94D144B}" srcOrd="0" destOrd="0" parTransId="{20503998-C2E1-463B-88C7-1EE84E8659D8}" sibTransId="{40BD99BA-B344-4BB1-AB5A-D34DE991D903}"/>
    <dgm:cxn modelId="{59CFD3CC-9F56-4E91-B320-9EB82775E220}" srcId="{B0C70BEC-D764-4678-BB94-4DCB27E825D0}" destId="{71B5EA2C-CEEA-45D9-B04F-E9D5A61835DA}" srcOrd="4" destOrd="0" parTransId="{ADB3BCD2-1DEB-4F40-B6D8-D5301C225BD2}" sibTransId="{E5797A31-817B-4903-BF2B-1B138EE65541}"/>
    <dgm:cxn modelId="{F2588EDC-BAD9-4F75-8BB2-ADB4398D6669}" type="presOf" srcId="{0CBEFD41-FC79-418B-84CB-3027D0BCDB9F}" destId="{E9B2140B-24C8-4EB0-9235-316397405DE3}" srcOrd="0" destOrd="0" presId="urn:microsoft.com/office/officeart/2005/8/layout/default"/>
    <dgm:cxn modelId="{E03533E4-B126-4A35-8CB0-CA3D8D5D5E53}" type="presOf" srcId="{B0C70BEC-D764-4678-BB94-4DCB27E825D0}" destId="{F2A23897-0540-44F9-8078-78E302BA47CE}" srcOrd="0" destOrd="0" presId="urn:microsoft.com/office/officeart/2005/8/layout/default"/>
    <dgm:cxn modelId="{4C49DEEB-22C6-4AD6-8A08-B4535274A555}" type="presOf" srcId="{CF3D01BF-2721-40D8-8CBA-B4E0BD75FA4C}" destId="{63098375-A4BE-47CE-9692-DA5B395868E3}" srcOrd="0" destOrd="0" presId="urn:microsoft.com/office/officeart/2005/8/layout/default"/>
    <dgm:cxn modelId="{1D41B0C3-4B81-4904-B1BE-691C6C44D5C3}" type="presParOf" srcId="{F2A23897-0540-44F9-8078-78E302BA47CE}" destId="{7E74FD33-D8BA-4229-94E7-1FE9E3265E1A}" srcOrd="0" destOrd="0" presId="urn:microsoft.com/office/officeart/2005/8/layout/default"/>
    <dgm:cxn modelId="{BAD518F7-05DA-4E87-8C32-84119D01F53D}" type="presParOf" srcId="{F2A23897-0540-44F9-8078-78E302BA47CE}" destId="{65703C25-B2E5-4F05-886A-39F58F1C9A1A}" srcOrd="1" destOrd="0" presId="urn:microsoft.com/office/officeart/2005/8/layout/default"/>
    <dgm:cxn modelId="{95E53BA4-E52A-4213-A314-17F89D383647}" type="presParOf" srcId="{F2A23897-0540-44F9-8078-78E302BA47CE}" destId="{8D173024-5D6F-49BE-A3B3-6FBED21379D8}" srcOrd="2" destOrd="0" presId="urn:microsoft.com/office/officeart/2005/8/layout/default"/>
    <dgm:cxn modelId="{3D6ABF8D-13D7-4B60-993A-69C2394646FE}" type="presParOf" srcId="{F2A23897-0540-44F9-8078-78E302BA47CE}" destId="{57EF9815-EFEF-4F53-B930-E9A0327294C7}" srcOrd="3" destOrd="0" presId="urn:microsoft.com/office/officeart/2005/8/layout/default"/>
    <dgm:cxn modelId="{7D3BAF9B-E1B9-4E5B-B81C-DB04AFADB796}" type="presParOf" srcId="{F2A23897-0540-44F9-8078-78E302BA47CE}" destId="{63098375-A4BE-47CE-9692-DA5B395868E3}" srcOrd="4" destOrd="0" presId="urn:microsoft.com/office/officeart/2005/8/layout/default"/>
    <dgm:cxn modelId="{441250E3-69DF-4C89-AB93-81C8E0CDA29A}" type="presParOf" srcId="{F2A23897-0540-44F9-8078-78E302BA47CE}" destId="{909CEC42-5D91-44CF-A3F0-5EBF58CC6C59}" srcOrd="5" destOrd="0" presId="urn:microsoft.com/office/officeart/2005/8/layout/default"/>
    <dgm:cxn modelId="{DCF43AD2-AAF5-419E-A729-DE12CEDBBD0B}" type="presParOf" srcId="{F2A23897-0540-44F9-8078-78E302BA47CE}" destId="{E9B2140B-24C8-4EB0-9235-316397405DE3}" srcOrd="6" destOrd="0" presId="urn:microsoft.com/office/officeart/2005/8/layout/default"/>
    <dgm:cxn modelId="{FD63A21A-6F7E-4735-AC61-B77B0BB1BD3D}" type="presParOf" srcId="{F2A23897-0540-44F9-8078-78E302BA47CE}" destId="{2D64385F-A8F0-47D5-9E42-9A1342CB49DD}" srcOrd="7" destOrd="0" presId="urn:microsoft.com/office/officeart/2005/8/layout/default"/>
    <dgm:cxn modelId="{333B6456-170A-4FFE-A5B0-550907773CF2}" type="presParOf" srcId="{F2A23897-0540-44F9-8078-78E302BA47CE}" destId="{B9E6F6E3-AA0A-4930-9C2F-97E7F9E1766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C3E501-16A6-4695-A774-BD2E086E2CDD}" type="doc">
      <dgm:prSet loTypeId="urn:microsoft.com/office/officeart/2005/8/layout/cycle8" loCatId="cycle" qsTypeId="urn:microsoft.com/office/officeart/2005/8/quickstyle/simple1" qsCatId="simple" csTypeId="urn:microsoft.com/office/officeart/2005/8/colors/accent2_3" csCatId="accent2" phldr="1"/>
      <dgm:spPr/>
    </dgm:pt>
    <dgm:pt modelId="{27DBA3A3-01D4-4032-8900-228CC641465E}">
      <dgm:prSet phldrT="[Text]"/>
      <dgm:spPr/>
      <dgm:t>
        <a:bodyPr/>
        <a:lstStyle/>
        <a:p>
          <a:r>
            <a:rPr lang="de-DE" dirty="0"/>
            <a:t>Arbeitsplatz</a:t>
          </a:r>
        </a:p>
      </dgm:t>
    </dgm:pt>
    <dgm:pt modelId="{92FDF8DA-E703-4EE7-87D1-147FB4A77C89}" type="parTrans" cxnId="{4A3486F7-723F-49D1-981D-F7BC5F0B4966}">
      <dgm:prSet/>
      <dgm:spPr/>
      <dgm:t>
        <a:bodyPr/>
        <a:lstStyle/>
        <a:p>
          <a:endParaRPr lang="de-DE"/>
        </a:p>
      </dgm:t>
    </dgm:pt>
    <dgm:pt modelId="{F9FFC98D-88EC-4A14-B8D0-A766091C0DB8}" type="sibTrans" cxnId="{4A3486F7-723F-49D1-981D-F7BC5F0B4966}">
      <dgm:prSet/>
      <dgm:spPr/>
      <dgm:t>
        <a:bodyPr/>
        <a:lstStyle/>
        <a:p>
          <a:endParaRPr lang="de-DE"/>
        </a:p>
      </dgm:t>
    </dgm:pt>
    <dgm:pt modelId="{3A8AE37D-8C7E-45E1-B1C6-6F9D1D7CA71D}">
      <dgm:prSet phldrT="[Text]"/>
      <dgm:spPr/>
      <dgm:t>
        <a:bodyPr/>
        <a:lstStyle/>
        <a:p>
          <a:r>
            <a:rPr lang="de-DE" dirty="0"/>
            <a:t>Organisation</a:t>
          </a:r>
        </a:p>
      </dgm:t>
    </dgm:pt>
    <dgm:pt modelId="{F0244695-ADB3-4F2E-B461-1269718CABA5}" type="parTrans" cxnId="{7A120CA3-39BB-4C62-AE9D-6DD51B4FB648}">
      <dgm:prSet/>
      <dgm:spPr/>
      <dgm:t>
        <a:bodyPr/>
        <a:lstStyle/>
        <a:p>
          <a:endParaRPr lang="de-DE"/>
        </a:p>
      </dgm:t>
    </dgm:pt>
    <dgm:pt modelId="{B23091C2-3FFD-49A0-A9C8-77917E324A21}" type="sibTrans" cxnId="{7A120CA3-39BB-4C62-AE9D-6DD51B4FB648}">
      <dgm:prSet/>
      <dgm:spPr/>
      <dgm:t>
        <a:bodyPr/>
        <a:lstStyle/>
        <a:p>
          <a:endParaRPr lang="de-DE"/>
        </a:p>
      </dgm:t>
    </dgm:pt>
    <dgm:pt modelId="{8F3E2209-7F29-4C5D-8D9B-FB5A0324139F}">
      <dgm:prSet phldrT="[Text]"/>
      <dgm:spPr/>
      <dgm:t>
        <a:bodyPr/>
        <a:lstStyle/>
        <a:p>
          <a:r>
            <a:rPr lang="de-DE" dirty="0"/>
            <a:t>Beschäftigte</a:t>
          </a:r>
        </a:p>
      </dgm:t>
    </dgm:pt>
    <dgm:pt modelId="{E4C63821-B859-4041-A9B4-68C754AA53B2}" type="parTrans" cxnId="{6E269BCC-26CB-4939-8ACC-37C726F8549C}">
      <dgm:prSet/>
      <dgm:spPr/>
      <dgm:t>
        <a:bodyPr/>
        <a:lstStyle/>
        <a:p>
          <a:endParaRPr lang="de-DE"/>
        </a:p>
      </dgm:t>
    </dgm:pt>
    <dgm:pt modelId="{435A65D5-EFEC-4E45-B221-834C4EE5E7A0}" type="sibTrans" cxnId="{6E269BCC-26CB-4939-8ACC-37C726F8549C}">
      <dgm:prSet/>
      <dgm:spPr/>
      <dgm:t>
        <a:bodyPr/>
        <a:lstStyle/>
        <a:p>
          <a:endParaRPr lang="de-DE"/>
        </a:p>
      </dgm:t>
    </dgm:pt>
    <dgm:pt modelId="{A7BEBDF2-7259-4DBA-A245-19A6686603C0}" type="pres">
      <dgm:prSet presAssocID="{ABC3E501-16A6-4695-A774-BD2E086E2CDD}" presName="compositeShape" presStyleCnt="0">
        <dgm:presLayoutVars>
          <dgm:chMax val="7"/>
          <dgm:dir/>
          <dgm:resizeHandles val="exact"/>
        </dgm:presLayoutVars>
      </dgm:prSet>
      <dgm:spPr/>
    </dgm:pt>
    <dgm:pt modelId="{9B656BCD-7839-44FB-800B-86A7FAA46DCA}" type="pres">
      <dgm:prSet presAssocID="{ABC3E501-16A6-4695-A774-BD2E086E2CDD}" presName="wedge1" presStyleLbl="node1" presStyleIdx="0" presStyleCnt="3"/>
      <dgm:spPr/>
    </dgm:pt>
    <dgm:pt modelId="{950D6E7C-5F3C-4174-9B09-CF427357858C}" type="pres">
      <dgm:prSet presAssocID="{ABC3E501-16A6-4695-A774-BD2E086E2CDD}" presName="dummy1a" presStyleCnt="0"/>
      <dgm:spPr/>
    </dgm:pt>
    <dgm:pt modelId="{2772B93F-0879-4DAD-9D7F-4A1E9865BF1C}" type="pres">
      <dgm:prSet presAssocID="{ABC3E501-16A6-4695-A774-BD2E086E2CDD}" presName="dummy1b" presStyleCnt="0"/>
      <dgm:spPr/>
    </dgm:pt>
    <dgm:pt modelId="{8A7B054A-B68E-4BAD-A50E-5AD631B9D19D}" type="pres">
      <dgm:prSet presAssocID="{ABC3E501-16A6-4695-A774-BD2E086E2CD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C5BC3F3-37AA-4B00-B918-63C0451D52F1}" type="pres">
      <dgm:prSet presAssocID="{ABC3E501-16A6-4695-A774-BD2E086E2CDD}" presName="wedge2" presStyleLbl="node1" presStyleIdx="1" presStyleCnt="3"/>
      <dgm:spPr/>
    </dgm:pt>
    <dgm:pt modelId="{5E937986-024C-4C35-9181-AC2930D9C1BC}" type="pres">
      <dgm:prSet presAssocID="{ABC3E501-16A6-4695-A774-BD2E086E2CDD}" presName="dummy2a" presStyleCnt="0"/>
      <dgm:spPr/>
    </dgm:pt>
    <dgm:pt modelId="{02CDF2B0-EB5E-49B8-97FE-AC72E46C2519}" type="pres">
      <dgm:prSet presAssocID="{ABC3E501-16A6-4695-A774-BD2E086E2CDD}" presName="dummy2b" presStyleCnt="0"/>
      <dgm:spPr/>
    </dgm:pt>
    <dgm:pt modelId="{05586D3A-7C65-48CB-9710-A8130CCC2DE5}" type="pres">
      <dgm:prSet presAssocID="{ABC3E501-16A6-4695-A774-BD2E086E2CD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BDC3C10-6AAB-4DE6-B05E-E41D15DF9E3D}" type="pres">
      <dgm:prSet presAssocID="{ABC3E501-16A6-4695-A774-BD2E086E2CDD}" presName="wedge3" presStyleLbl="node1" presStyleIdx="2" presStyleCnt="3"/>
      <dgm:spPr/>
    </dgm:pt>
    <dgm:pt modelId="{9D0F7C94-E06D-42A7-B39C-583E620151EF}" type="pres">
      <dgm:prSet presAssocID="{ABC3E501-16A6-4695-A774-BD2E086E2CDD}" presName="dummy3a" presStyleCnt="0"/>
      <dgm:spPr/>
    </dgm:pt>
    <dgm:pt modelId="{ECD2001E-79CC-4C8B-9D1A-625EBED9B6D6}" type="pres">
      <dgm:prSet presAssocID="{ABC3E501-16A6-4695-A774-BD2E086E2CDD}" presName="dummy3b" presStyleCnt="0"/>
      <dgm:spPr/>
    </dgm:pt>
    <dgm:pt modelId="{988B3279-BC62-4C88-B01E-B165CEDADB26}" type="pres">
      <dgm:prSet presAssocID="{ABC3E501-16A6-4695-A774-BD2E086E2CD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A73CF26-3BAA-4B75-A14D-94CE36FC5078}" type="pres">
      <dgm:prSet presAssocID="{F9FFC98D-88EC-4A14-B8D0-A766091C0DB8}" presName="arrowWedge1" presStyleLbl="fgSibTrans2D1" presStyleIdx="0" presStyleCnt="3"/>
      <dgm:spPr/>
    </dgm:pt>
    <dgm:pt modelId="{48873674-75B6-4A3D-880C-D9CB35A2004B}" type="pres">
      <dgm:prSet presAssocID="{B23091C2-3FFD-49A0-A9C8-77917E324A21}" presName="arrowWedge2" presStyleLbl="fgSibTrans2D1" presStyleIdx="1" presStyleCnt="3"/>
      <dgm:spPr/>
    </dgm:pt>
    <dgm:pt modelId="{CC6C8795-77A5-4A3C-9D4A-0842083B6220}" type="pres">
      <dgm:prSet presAssocID="{435A65D5-EFEC-4E45-B221-834C4EE5E7A0}" presName="arrowWedge3" presStyleLbl="fgSibTrans2D1" presStyleIdx="2" presStyleCnt="3"/>
      <dgm:spPr/>
    </dgm:pt>
  </dgm:ptLst>
  <dgm:cxnLst>
    <dgm:cxn modelId="{AE3A641D-4151-4B97-AA0F-3D762116BBF8}" type="presOf" srcId="{8F3E2209-7F29-4C5D-8D9B-FB5A0324139F}" destId="{0BDC3C10-6AAB-4DE6-B05E-E41D15DF9E3D}" srcOrd="0" destOrd="0" presId="urn:microsoft.com/office/officeart/2005/8/layout/cycle8"/>
    <dgm:cxn modelId="{84A77439-8481-4FCF-9D8A-74DEA2D872ED}" type="presOf" srcId="{8F3E2209-7F29-4C5D-8D9B-FB5A0324139F}" destId="{988B3279-BC62-4C88-B01E-B165CEDADB26}" srcOrd="1" destOrd="0" presId="urn:microsoft.com/office/officeart/2005/8/layout/cycle8"/>
    <dgm:cxn modelId="{F31F074A-459C-4C24-9C14-CEFEAEF4E699}" type="presOf" srcId="{ABC3E501-16A6-4695-A774-BD2E086E2CDD}" destId="{A7BEBDF2-7259-4DBA-A245-19A6686603C0}" srcOrd="0" destOrd="0" presId="urn:microsoft.com/office/officeart/2005/8/layout/cycle8"/>
    <dgm:cxn modelId="{BA8A0E9A-DEA6-4E4C-8290-A0F77D553445}" type="presOf" srcId="{3A8AE37D-8C7E-45E1-B1C6-6F9D1D7CA71D}" destId="{05586D3A-7C65-48CB-9710-A8130CCC2DE5}" srcOrd="1" destOrd="0" presId="urn:microsoft.com/office/officeart/2005/8/layout/cycle8"/>
    <dgm:cxn modelId="{7A120CA3-39BB-4C62-AE9D-6DD51B4FB648}" srcId="{ABC3E501-16A6-4695-A774-BD2E086E2CDD}" destId="{3A8AE37D-8C7E-45E1-B1C6-6F9D1D7CA71D}" srcOrd="1" destOrd="0" parTransId="{F0244695-ADB3-4F2E-B461-1269718CABA5}" sibTransId="{B23091C2-3FFD-49A0-A9C8-77917E324A21}"/>
    <dgm:cxn modelId="{9C3463BD-1A6E-4C58-BD02-55094C4B2AFC}" type="presOf" srcId="{3A8AE37D-8C7E-45E1-B1C6-6F9D1D7CA71D}" destId="{AC5BC3F3-37AA-4B00-B918-63C0451D52F1}" srcOrd="0" destOrd="0" presId="urn:microsoft.com/office/officeart/2005/8/layout/cycle8"/>
    <dgm:cxn modelId="{6E269BCC-26CB-4939-8ACC-37C726F8549C}" srcId="{ABC3E501-16A6-4695-A774-BD2E086E2CDD}" destId="{8F3E2209-7F29-4C5D-8D9B-FB5A0324139F}" srcOrd="2" destOrd="0" parTransId="{E4C63821-B859-4041-A9B4-68C754AA53B2}" sibTransId="{435A65D5-EFEC-4E45-B221-834C4EE5E7A0}"/>
    <dgm:cxn modelId="{6F704ADE-2C40-42C0-A1ED-0821D77A4F72}" type="presOf" srcId="{27DBA3A3-01D4-4032-8900-228CC641465E}" destId="{8A7B054A-B68E-4BAD-A50E-5AD631B9D19D}" srcOrd="1" destOrd="0" presId="urn:microsoft.com/office/officeart/2005/8/layout/cycle8"/>
    <dgm:cxn modelId="{537028EF-6343-4A40-A331-1FC37CA6644C}" type="presOf" srcId="{27DBA3A3-01D4-4032-8900-228CC641465E}" destId="{9B656BCD-7839-44FB-800B-86A7FAA46DCA}" srcOrd="0" destOrd="0" presId="urn:microsoft.com/office/officeart/2005/8/layout/cycle8"/>
    <dgm:cxn modelId="{4A3486F7-723F-49D1-981D-F7BC5F0B4966}" srcId="{ABC3E501-16A6-4695-A774-BD2E086E2CDD}" destId="{27DBA3A3-01D4-4032-8900-228CC641465E}" srcOrd="0" destOrd="0" parTransId="{92FDF8DA-E703-4EE7-87D1-147FB4A77C89}" sibTransId="{F9FFC98D-88EC-4A14-B8D0-A766091C0DB8}"/>
    <dgm:cxn modelId="{091424B8-5600-47F2-9740-E851C0A587CF}" type="presParOf" srcId="{A7BEBDF2-7259-4DBA-A245-19A6686603C0}" destId="{9B656BCD-7839-44FB-800B-86A7FAA46DCA}" srcOrd="0" destOrd="0" presId="urn:microsoft.com/office/officeart/2005/8/layout/cycle8"/>
    <dgm:cxn modelId="{BFB1A76C-3144-469A-852D-CFBC78804AC8}" type="presParOf" srcId="{A7BEBDF2-7259-4DBA-A245-19A6686603C0}" destId="{950D6E7C-5F3C-4174-9B09-CF427357858C}" srcOrd="1" destOrd="0" presId="urn:microsoft.com/office/officeart/2005/8/layout/cycle8"/>
    <dgm:cxn modelId="{0050CB80-E930-4D9B-AB0B-E94FF8785BF7}" type="presParOf" srcId="{A7BEBDF2-7259-4DBA-A245-19A6686603C0}" destId="{2772B93F-0879-4DAD-9D7F-4A1E9865BF1C}" srcOrd="2" destOrd="0" presId="urn:microsoft.com/office/officeart/2005/8/layout/cycle8"/>
    <dgm:cxn modelId="{E2368182-8D01-49BB-A5D7-77A0E5F3002D}" type="presParOf" srcId="{A7BEBDF2-7259-4DBA-A245-19A6686603C0}" destId="{8A7B054A-B68E-4BAD-A50E-5AD631B9D19D}" srcOrd="3" destOrd="0" presId="urn:microsoft.com/office/officeart/2005/8/layout/cycle8"/>
    <dgm:cxn modelId="{03539FE3-651C-4519-869C-3A43AD93AACE}" type="presParOf" srcId="{A7BEBDF2-7259-4DBA-A245-19A6686603C0}" destId="{AC5BC3F3-37AA-4B00-B918-63C0451D52F1}" srcOrd="4" destOrd="0" presId="urn:microsoft.com/office/officeart/2005/8/layout/cycle8"/>
    <dgm:cxn modelId="{54C59C2B-ECA2-4897-AEB3-5DFAB13B0DC5}" type="presParOf" srcId="{A7BEBDF2-7259-4DBA-A245-19A6686603C0}" destId="{5E937986-024C-4C35-9181-AC2930D9C1BC}" srcOrd="5" destOrd="0" presId="urn:microsoft.com/office/officeart/2005/8/layout/cycle8"/>
    <dgm:cxn modelId="{C0A5D09F-B7C1-4F13-8C54-998D69D5572F}" type="presParOf" srcId="{A7BEBDF2-7259-4DBA-A245-19A6686603C0}" destId="{02CDF2B0-EB5E-49B8-97FE-AC72E46C2519}" srcOrd="6" destOrd="0" presId="urn:microsoft.com/office/officeart/2005/8/layout/cycle8"/>
    <dgm:cxn modelId="{3A545DFB-F1A9-4EF3-B579-D94F8C81D2F9}" type="presParOf" srcId="{A7BEBDF2-7259-4DBA-A245-19A6686603C0}" destId="{05586D3A-7C65-48CB-9710-A8130CCC2DE5}" srcOrd="7" destOrd="0" presId="urn:microsoft.com/office/officeart/2005/8/layout/cycle8"/>
    <dgm:cxn modelId="{F0E0DD93-13C8-440E-8461-2764ECD6124E}" type="presParOf" srcId="{A7BEBDF2-7259-4DBA-A245-19A6686603C0}" destId="{0BDC3C10-6AAB-4DE6-B05E-E41D15DF9E3D}" srcOrd="8" destOrd="0" presId="urn:microsoft.com/office/officeart/2005/8/layout/cycle8"/>
    <dgm:cxn modelId="{C0DB5842-99B5-4816-8C32-CB622AE84F50}" type="presParOf" srcId="{A7BEBDF2-7259-4DBA-A245-19A6686603C0}" destId="{9D0F7C94-E06D-42A7-B39C-583E620151EF}" srcOrd="9" destOrd="0" presId="urn:microsoft.com/office/officeart/2005/8/layout/cycle8"/>
    <dgm:cxn modelId="{4EC826DF-C0AF-41F0-A2AF-C324A939A55E}" type="presParOf" srcId="{A7BEBDF2-7259-4DBA-A245-19A6686603C0}" destId="{ECD2001E-79CC-4C8B-9D1A-625EBED9B6D6}" srcOrd="10" destOrd="0" presId="urn:microsoft.com/office/officeart/2005/8/layout/cycle8"/>
    <dgm:cxn modelId="{8D417FD6-6FEF-46D9-97DB-4E3570AD96E8}" type="presParOf" srcId="{A7BEBDF2-7259-4DBA-A245-19A6686603C0}" destId="{988B3279-BC62-4C88-B01E-B165CEDADB26}" srcOrd="11" destOrd="0" presId="urn:microsoft.com/office/officeart/2005/8/layout/cycle8"/>
    <dgm:cxn modelId="{250E174C-CAF4-42E2-8960-E77454070997}" type="presParOf" srcId="{A7BEBDF2-7259-4DBA-A245-19A6686603C0}" destId="{6A73CF26-3BAA-4B75-A14D-94CE36FC5078}" srcOrd="12" destOrd="0" presId="urn:microsoft.com/office/officeart/2005/8/layout/cycle8"/>
    <dgm:cxn modelId="{220BF496-7E38-41B0-B838-790A72D8299A}" type="presParOf" srcId="{A7BEBDF2-7259-4DBA-A245-19A6686603C0}" destId="{48873674-75B6-4A3D-880C-D9CB35A2004B}" srcOrd="13" destOrd="0" presId="urn:microsoft.com/office/officeart/2005/8/layout/cycle8"/>
    <dgm:cxn modelId="{3FBAA2A8-4D21-4E6B-8B11-0F451D65C2BE}" type="presParOf" srcId="{A7BEBDF2-7259-4DBA-A245-19A6686603C0}" destId="{CC6C8795-77A5-4A3C-9D4A-0842083B622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AC86-8EFC-4E3A-9690-C4CA5D80B449}">
      <dsp:nvSpPr>
        <dsp:cNvPr id="0" name=""/>
        <dsp:cNvSpPr/>
      </dsp:nvSpPr>
      <dsp:spPr>
        <a:xfrm rot="16200000">
          <a:off x="596238" y="900408"/>
          <a:ext cx="1710178" cy="2263182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Auftragsklärung Organisation</a:t>
          </a:r>
        </a:p>
      </dsp:txBody>
      <dsp:txXfrm rot="5400000">
        <a:off x="619017" y="1604454"/>
        <a:ext cx="1963901" cy="855089"/>
      </dsp:txXfrm>
    </dsp:sp>
    <dsp:sp modelId="{2A72FEB5-B89B-4EA9-8464-EF4A3353ADEA}">
      <dsp:nvSpPr>
        <dsp:cNvPr id="0" name=""/>
        <dsp:cNvSpPr/>
      </dsp:nvSpPr>
      <dsp:spPr>
        <a:xfrm rot="5400000">
          <a:off x="3789583" y="843816"/>
          <a:ext cx="1710178" cy="2376366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Auftragsklärung Ratsuchende</a:t>
          </a:r>
        </a:p>
      </dsp:txBody>
      <dsp:txXfrm rot="-5400000">
        <a:off x="3456489" y="1604455"/>
        <a:ext cx="2077085" cy="855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143F0-DF57-42CA-9E65-CC25F4ED5B5D}">
      <dsp:nvSpPr>
        <dsp:cNvPr id="0" name=""/>
        <dsp:cNvSpPr/>
      </dsp:nvSpPr>
      <dsp:spPr>
        <a:xfrm>
          <a:off x="3721994" y="2937926"/>
          <a:ext cx="2134317" cy="1382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8679"/>
              <a:lumOff val="211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Ergebnis</a:t>
          </a:r>
        </a:p>
      </dsp:txBody>
      <dsp:txXfrm>
        <a:off x="4392660" y="3313934"/>
        <a:ext cx="1433281" cy="976175"/>
      </dsp:txXfrm>
    </dsp:sp>
    <dsp:sp modelId="{4DDFE744-B8F7-4E68-8F68-C292F271D026}">
      <dsp:nvSpPr>
        <dsp:cNvPr id="0" name=""/>
        <dsp:cNvSpPr/>
      </dsp:nvSpPr>
      <dsp:spPr>
        <a:xfrm>
          <a:off x="239688" y="2937926"/>
          <a:ext cx="2134317" cy="1382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28019"/>
              <a:lumOff val="31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Prozess</a:t>
          </a:r>
        </a:p>
      </dsp:txBody>
      <dsp:txXfrm>
        <a:off x="270058" y="3313934"/>
        <a:ext cx="1433281" cy="976175"/>
      </dsp:txXfrm>
    </dsp:sp>
    <dsp:sp modelId="{1E25512F-1092-416F-A4CC-7DDB6E3B55D3}">
      <dsp:nvSpPr>
        <dsp:cNvPr id="0" name=""/>
        <dsp:cNvSpPr/>
      </dsp:nvSpPr>
      <dsp:spPr>
        <a:xfrm>
          <a:off x="3721994" y="0"/>
          <a:ext cx="2134317" cy="1382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9340"/>
              <a:lumOff val="105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Legalität</a:t>
          </a:r>
        </a:p>
      </dsp:txBody>
      <dsp:txXfrm>
        <a:off x="4392660" y="30370"/>
        <a:ext cx="1433281" cy="976175"/>
      </dsp:txXfrm>
    </dsp:sp>
    <dsp:sp modelId="{28F83C56-BEC6-49C6-972C-B8A11140F8A7}">
      <dsp:nvSpPr>
        <dsp:cNvPr id="0" name=""/>
        <dsp:cNvSpPr/>
      </dsp:nvSpPr>
      <dsp:spPr>
        <a:xfrm>
          <a:off x="239688" y="0"/>
          <a:ext cx="2134317" cy="1382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800" kern="1200" dirty="0"/>
            <a:t>Legitimität</a:t>
          </a:r>
        </a:p>
      </dsp:txBody>
      <dsp:txXfrm>
        <a:off x="270058" y="30370"/>
        <a:ext cx="1433281" cy="976175"/>
      </dsp:txXfrm>
    </dsp:sp>
    <dsp:sp modelId="{32060009-FD9E-429D-8526-981A09DDB514}">
      <dsp:nvSpPr>
        <dsp:cNvPr id="0" name=""/>
        <dsp:cNvSpPr/>
      </dsp:nvSpPr>
      <dsp:spPr>
        <a:xfrm>
          <a:off x="1134027" y="246267"/>
          <a:ext cx="1870767" cy="1870767"/>
        </a:xfrm>
        <a:prstGeom prst="pieWedg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Psychosoziale Beraterin</a:t>
          </a:r>
        </a:p>
      </dsp:txBody>
      <dsp:txXfrm>
        <a:off x="1681962" y="794202"/>
        <a:ext cx="1322832" cy="1322832"/>
      </dsp:txXfrm>
    </dsp:sp>
    <dsp:sp modelId="{B056FD77-4E15-4922-A2E2-E636C953D962}">
      <dsp:nvSpPr>
        <dsp:cNvPr id="0" name=""/>
        <dsp:cNvSpPr/>
      </dsp:nvSpPr>
      <dsp:spPr>
        <a:xfrm rot="5400000">
          <a:off x="3091204" y="246267"/>
          <a:ext cx="1870767" cy="1870767"/>
        </a:xfrm>
        <a:prstGeom prst="pieWedge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Organisation</a:t>
          </a:r>
        </a:p>
      </dsp:txBody>
      <dsp:txXfrm rot="-5400000">
        <a:off x="3091204" y="794202"/>
        <a:ext cx="1322832" cy="1322832"/>
      </dsp:txXfrm>
    </dsp:sp>
    <dsp:sp modelId="{5E4AF94D-B4F4-417B-BCE9-3C6B00D5974D}">
      <dsp:nvSpPr>
        <dsp:cNvPr id="0" name=""/>
        <dsp:cNvSpPr/>
      </dsp:nvSpPr>
      <dsp:spPr>
        <a:xfrm rot="10800000">
          <a:off x="3091204" y="2203444"/>
          <a:ext cx="1870767" cy="1870767"/>
        </a:xfrm>
        <a:prstGeom prst="pieWedge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Gremien</a:t>
          </a:r>
        </a:p>
      </dsp:txBody>
      <dsp:txXfrm rot="10800000">
        <a:off x="3091204" y="2203444"/>
        <a:ext cx="1322832" cy="1322832"/>
      </dsp:txXfrm>
    </dsp:sp>
    <dsp:sp modelId="{203992FC-35C8-4149-9218-23D84A2997B4}">
      <dsp:nvSpPr>
        <dsp:cNvPr id="0" name=""/>
        <dsp:cNvSpPr/>
      </dsp:nvSpPr>
      <dsp:spPr>
        <a:xfrm rot="16200000">
          <a:off x="1134027" y="2203444"/>
          <a:ext cx="1870767" cy="1870767"/>
        </a:xfrm>
        <a:prstGeom prst="pieWedge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Beschäftigte mit Beratungsbedarf</a:t>
          </a:r>
        </a:p>
      </dsp:txBody>
      <dsp:txXfrm rot="5400000">
        <a:off x="1681962" y="2203444"/>
        <a:ext cx="1322832" cy="1322832"/>
      </dsp:txXfrm>
    </dsp:sp>
    <dsp:sp modelId="{6310EB3C-FD50-423F-B79C-E95E4361577D}">
      <dsp:nvSpPr>
        <dsp:cNvPr id="0" name=""/>
        <dsp:cNvSpPr/>
      </dsp:nvSpPr>
      <dsp:spPr>
        <a:xfrm>
          <a:off x="2725044" y="1771396"/>
          <a:ext cx="645911" cy="5616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8EE8B-3E8D-4F07-AB56-4D84C2EEFC77}">
      <dsp:nvSpPr>
        <dsp:cNvPr id="0" name=""/>
        <dsp:cNvSpPr/>
      </dsp:nvSpPr>
      <dsp:spPr>
        <a:xfrm rot="10800000">
          <a:off x="2725044" y="1987420"/>
          <a:ext cx="645911" cy="5616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82389-1629-45EA-97CE-59043D4A70EB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Erhalt bzw. Wiederherstellung der Arbeitsleistung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Verhinderung oder Reduktion der Fehltage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Bindung und Entwicklung von Personal</a:t>
          </a:r>
        </a:p>
      </dsp:txBody>
      <dsp:txXfrm>
        <a:off x="2438400" y="242342"/>
        <a:ext cx="2932063" cy="1451073"/>
      </dsp:txXfrm>
    </dsp:sp>
    <dsp:sp modelId="{40A23EC4-CAAA-4515-9A20-C65BBBF7C7C3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Organisation</a:t>
          </a:r>
        </a:p>
      </dsp:txBody>
      <dsp:txXfrm>
        <a:off x="94447" y="94943"/>
        <a:ext cx="2249506" cy="1745871"/>
      </dsp:txXfrm>
    </dsp:sp>
    <dsp:sp modelId="{C41313FB-0F42-4895-AD18-A429B1E4A2F4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Verbesserung oder Wiederherstellung des Wohlbefindens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Sicherung der Lebensqualität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Potenziale entfalten</a:t>
          </a:r>
        </a:p>
      </dsp:txBody>
      <dsp:txXfrm>
        <a:off x="2438400" y="2370584"/>
        <a:ext cx="2932063" cy="1451073"/>
      </dsp:txXfrm>
    </dsp:sp>
    <dsp:sp modelId="{15275944-2BAE-40D8-B682-CA1FD87408CA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Ratsuchende</a:t>
          </a:r>
        </a:p>
      </dsp:txBody>
      <dsp:txXfrm>
        <a:off x="94447" y="2223185"/>
        <a:ext cx="2249506" cy="1745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FFEF-7762-400F-BEDB-C04CA18D008E}">
      <dsp:nvSpPr>
        <dsp:cNvPr id="0" name=""/>
        <dsp:cNvSpPr/>
      </dsp:nvSpPr>
      <dsp:spPr>
        <a:xfrm rot="21300000">
          <a:off x="18706" y="1685100"/>
          <a:ext cx="6058586" cy="69379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5A303-2C2B-4A9C-87DE-B9D017DF26FC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8120A-920C-4A45-863A-DAB5371F6569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Therapie befasst sich mit dem Innenleben</a:t>
          </a:r>
        </a:p>
      </dsp:txBody>
      <dsp:txXfrm>
        <a:off x="3230880" y="0"/>
        <a:ext cx="1950720" cy="1706880"/>
      </dsp:txXfrm>
    </dsp:sp>
    <dsp:sp modelId="{B107BCB2-37A8-4834-B50D-2D8166F91B54}">
      <dsp:nvSpPr>
        <dsp:cNvPr id="0" name=""/>
        <dsp:cNvSpPr/>
      </dsp:nvSpPr>
      <dsp:spPr>
        <a:xfrm>
          <a:off x="3535680" y="2235200"/>
          <a:ext cx="1828800" cy="1625600"/>
        </a:xfrm>
        <a:prstGeom prst="upArrow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CE536-E6FF-49F0-987F-AEC1EA867AB2}">
      <dsp:nvSpPr>
        <dsp:cNvPr id="0" name=""/>
        <dsp:cNvSpPr/>
      </dsp:nvSpPr>
      <dsp:spPr>
        <a:xfrm>
          <a:off x="914400" y="235712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Beratung befasst sich mit der sozialen Interaktion </a:t>
          </a:r>
        </a:p>
      </dsp:txBody>
      <dsp:txXfrm>
        <a:off x="914400" y="2357120"/>
        <a:ext cx="1950720" cy="1706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97000-D1B8-4F42-9954-1472CE82DD2A}">
      <dsp:nvSpPr>
        <dsp:cNvPr id="0" name=""/>
        <dsp:cNvSpPr/>
      </dsp:nvSpPr>
      <dsp:spPr>
        <a:xfrm>
          <a:off x="2815" y="352852"/>
          <a:ext cx="1524126" cy="914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Gesundheit</a:t>
          </a:r>
        </a:p>
      </dsp:txBody>
      <dsp:txXfrm>
        <a:off x="2815" y="352852"/>
        <a:ext cx="1524126" cy="914476"/>
      </dsp:txXfrm>
    </dsp:sp>
    <dsp:sp modelId="{4EF47F52-77BD-4AD9-8123-FED2E87637F8}">
      <dsp:nvSpPr>
        <dsp:cNvPr id="0" name=""/>
        <dsp:cNvSpPr/>
      </dsp:nvSpPr>
      <dsp:spPr>
        <a:xfrm>
          <a:off x="1679354" y="352852"/>
          <a:ext cx="1524126" cy="914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Veränderung</a:t>
          </a:r>
        </a:p>
      </dsp:txBody>
      <dsp:txXfrm>
        <a:off x="1679354" y="352852"/>
        <a:ext cx="1524126" cy="914476"/>
      </dsp:txXfrm>
    </dsp:sp>
    <dsp:sp modelId="{977A9459-C536-4CC4-BDE3-CF222A409C53}">
      <dsp:nvSpPr>
        <dsp:cNvPr id="0" name=""/>
        <dsp:cNvSpPr/>
      </dsp:nvSpPr>
      <dsp:spPr>
        <a:xfrm>
          <a:off x="3355894" y="352852"/>
          <a:ext cx="1524126" cy="914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Stress</a:t>
          </a:r>
        </a:p>
      </dsp:txBody>
      <dsp:txXfrm>
        <a:off x="3355894" y="352852"/>
        <a:ext cx="1524126" cy="914476"/>
      </dsp:txXfrm>
    </dsp:sp>
    <dsp:sp modelId="{A40633CD-1730-4B6B-9ED7-0EE2627209A3}">
      <dsp:nvSpPr>
        <dsp:cNvPr id="0" name=""/>
        <dsp:cNvSpPr/>
      </dsp:nvSpPr>
      <dsp:spPr>
        <a:xfrm>
          <a:off x="5040557" y="360040"/>
          <a:ext cx="1524126" cy="914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Konflikte</a:t>
          </a:r>
        </a:p>
      </dsp:txBody>
      <dsp:txXfrm>
        <a:off x="5040557" y="360040"/>
        <a:ext cx="1524126" cy="914476"/>
      </dsp:txXfrm>
    </dsp:sp>
    <dsp:sp modelId="{684DB1F4-33C6-4B0B-8ED8-9BD5E5088BDE}">
      <dsp:nvSpPr>
        <dsp:cNvPr id="0" name=""/>
        <dsp:cNvSpPr/>
      </dsp:nvSpPr>
      <dsp:spPr>
        <a:xfrm>
          <a:off x="6711788" y="345207"/>
          <a:ext cx="1524126" cy="914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Familie</a:t>
          </a:r>
        </a:p>
      </dsp:txBody>
      <dsp:txXfrm>
        <a:off x="6711788" y="345207"/>
        <a:ext cx="1524126" cy="9144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4FD33-D8BA-4229-94E7-1FE9E3265E1A}">
      <dsp:nvSpPr>
        <dsp:cNvPr id="0" name=""/>
        <dsp:cNvSpPr/>
      </dsp:nvSpPr>
      <dsp:spPr>
        <a:xfrm>
          <a:off x="2784" y="402854"/>
          <a:ext cx="1507469" cy="904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Laufbahn</a:t>
          </a:r>
        </a:p>
      </dsp:txBody>
      <dsp:txXfrm>
        <a:off x="2784" y="402854"/>
        <a:ext cx="1507469" cy="904481"/>
      </dsp:txXfrm>
    </dsp:sp>
    <dsp:sp modelId="{8D173024-5D6F-49BE-A3B3-6FBED21379D8}">
      <dsp:nvSpPr>
        <dsp:cNvPr id="0" name=""/>
        <dsp:cNvSpPr/>
      </dsp:nvSpPr>
      <dsp:spPr>
        <a:xfrm>
          <a:off x="1661000" y="402854"/>
          <a:ext cx="1507469" cy="904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Sucht</a:t>
          </a:r>
        </a:p>
      </dsp:txBody>
      <dsp:txXfrm>
        <a:off x="1661000" y="402854"/>
        <a:ext cx="1507469" cy="904481"/>
      </dsp:txXfrm>
    </dsp:sp>
    <dsp:sp modelId="{63098375-A4BE-47CE-9692-DA5B395868E3}">
      <dsp:nvSpPr>
        <dsp:cNvPr id="0" name=""/>
        <dsp:cNvSpPr/>
      </dsp:nvSpPr>
      <dsp:spPr>
        <a:xfrm>
          <a:off x="3319217" y="402854"/>
          <a:ext cx="1507469" cy="904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Traumata</a:t>
          </a:r>
        </a:p>
      </dsp:txBody>
      <dsp:txXfrm>
        <a:off x="3319217" y="402854"/>
        <a:ext cx="1507469" cy="904481"/>
      </dsp:txXfrm>
    </dsp:sp>
    <dsp:sp modelId="{E9B2140B-24C8-4EB0-9235-316397405DE3}">
      <dsp:nvSpPr>
        <dsp:cNvPr id="0" name=""/>
        <dsp:cNvSpPr/>
      </dsp:nvSpPr>
      <dsp:spPr>
        <a:xfrm>
          <a:off x="4977434" y="402854"/>
          <a:ext cx="1507469" cy="904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Depression</a:t>
          </a:r>
        </a:p>
      </dsp:txBody>
      <dsp:txXfrm>
        <a:off x="4977434" y="402854"/>
        <a:ext cx="1507469" cy="904481"/>
      </dsp:txXfrm>
    </dsp:sp>
    <dsp:sp modelId="{B9E6F6E3-AA0A-4930-9C2F-97E7F9E17661}">
      <dsp:nvSpPr>
        <dsp:cNvPr id="0" name=""/>
        <dsp:cNvSpPr/>
      </dsp:nvSpPr>
      <dsp:spPr>
        <a:xfrm>
          <a:off x="6635651" y="402854"/>
          <a:ext cx="1507469" cy="904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Coaching</a:t>
          </a:r>
        </a:p>
      </dsp:txBody>
      <dsp:txXfrm>
        <a:off x="6635651" y="402854"/>
        <a:ext cx="1507469" cy="9044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56BCD-7839-44FB-800B-86A7FAA46DCA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Arbeitsplatz</a:t>
          </a:r>
        </a:p>
      </dsp:txBody>
      <dsp:txXfrm>
        <a:off x="3210560" y="987551"/>
        <a:ext cx="1219200" cy="1016000"/>
      </dsp:txXfrm>
    </dsp:sp>
    <dsp:sp modelId="{AC5BC3F3-37AA-4B00-B918-63C0451D52F1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Organisation</a:t>
          </a:r>
        </a:p>
      </dsp:txBody>
      <dsp:txXfrm>
        <a:off x="2153920" y="2600960"/>
        <a:ext cx="1828800" cy="894080"/>
      </dsp:txXfrm>
    </dsp:sp>
    <dsp:sp modelId="{0BDC3C10-6AAB-4DE6-B05E-E41D15DF9E3D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Beschäftigte</a:t>
          </a:r>
        </a:p>
      </dsp:txBody>
      <dsp:txXfrm>
        <a:off x="1666240" y="987551"/>
        <a:ext cx="1219200" cy="1016000"/>
      </dsp:txXfrm>
    </dsp:sp>
    <dsp:sp modelId="{6A73CF26-3BAA-4B75-A14D-94CE36FC5078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73674-75B6-4A3D-880C-D9CB35A2004B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C8795-77A5-4A3C-9D4A-0842083B6220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B476C-8F4D-4690-8160-8462EB869BAE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DC49E-C588-4635-A5F2-B01A4A334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56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CC1D575-C8BD-4024-BC62-9FF0061AE0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489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eaLnBrk="1" hangingPunct="1"/>
            <a:fld id="{35116DDD-E471-40ED-98EF-071942A16971}" type="slidenum">
              <a:rPr lang="de-DE">
                <a:latin typeface="Arial" charset="0"/>
              </a:rPr>
              <a:pPr eaLnBrk="1" hangingPunct="1"/>
              <a:t>1</a:t>
            </a:fld>
            <a:endParaRPr lang="de-DE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603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862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5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46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46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530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530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461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1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972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D575-C8BD-4024-BC62-9FF0061AE00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27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311275"/>
            <a:ext cx="8383587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Linie_mit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8"/>
          <a:stretch>
            <a:fillRect/>
          </a:stretch>
        </p:blipFill>
        <p:spPr bwMode="auto">
          <a:xfrm>
            <a:off x="0" y="34925"/>
            <a:ext cx="91440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71525" y="51466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138613" y="6369050"/>
            <a:ext cx="4678362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algn="r" eaLnBrk="1" hangingPunct="1"/>
            <a:r>
              <a:rPr lang="de-DE" sz="1000" b="1" dirty="0">
                <a:solidFill>
                  <a:srgbClr val="00418F"/>
                </a:solidFill>
                <a:latin typeface="Frutiger LT Com 45 Light" pitchFamily="34" charset="0"/>
              </a:rPr>
              <a:t>Dezernat</a:t>
            </a:r>
            <a:r>
              <a:rPr lang="de-DE" sz="1000" b="1" baseline="0" dirty="0">
                <a:solidFill>
                  <a:srgbClr val="00418F"/>
                </a:solidFill>
                <a:latin typeface="Frutiger LT Com 45 Light" pitchFamily="34" charset="0"/>
              </a:rPr>
              <a:t> 2</a:t>
            </a:r>
            <a:endParaRPr lang="de-DE" sz="1000" b="1" dirty="0">
              <a:solidFill>
                <a:srgbClr val="00418F"/>
              </a:solidFill>
              <a:latin typeface="Frutiger LT Com 45 Light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598863" y="323850"/>
            <a:ext cx="50387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108000" bIns="36000" anchor="b"/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de-DE" sz="1000" b="1" dirty="0">
              <a:solidFill>
                <a:srgbClr val="00418F"/>
              </a:solidFill>
              <a:latin typeface="Frutiger LT Com 45 Light" pitchFamily="34" charset="0"/>
            </a:endParaRPr>
          </a:p>
          <a:p>
            <a:pPr algn="r" eaLnBrk="1" hangingPunct="1"/>
            <a:r>
              <a:rPr lang="de-DE" sz="1000" b="1" dirty="0">
                <a:solidFill>
                  <a:srgbClr val="00418F"/>
                </a:solidFill>
                <a:latin typeface="Frutiger LT Com 45 Light" pitchFamily="34" charset="0"/>
              </a:rPr>
              <a:t>Die</a:t>
            </a:r>
            <a:r>
              <a:rPr lang="de-DE" sz="1000" b="1" baseline="0" dirty="0">
                <a:solidFill>
                  <a:srgbClr val="00418F"/>
                </a:solidFill>
                <a:latin typeface="Frutiger LT Com 45 Light" pitchFamily="34" charset="0"/>
              </a:rPr>
              <a:t> Kanzlerin</a:t>
            </a:r>
            <a:endParaRPr lang="de-DE" sz="1000" b="1" dirty="0">
              <a:solidFill>
                <a:srgbClr val="00418F"/>
              </a:solidFill>
              <a:latin typeface="Frutiger LT Com 45 Light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6325"/>
            <a:ext cx="7772400" cy="1227138"/>
          </a:xfrm>
        </p:spPr>
        <p:txBody>
          <a:bodyPr/>
          <a:lstStyle>
            <a:lvl1pPr algn="ctr">
              <a:defRPr sz="3000" b="0">
                <a:solidFill>
                  <a:srgbClr val="00418F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775575" cy="744537"/>
          </a:xfrm>
        </p:spPr>
        <p:txBody>
          <a:bodyPr/>
          <a:lstStyle>
            <a:lvl1pPr marL="0" indent="0" algn="ctr">
              <a:defRPr sz="2000">
                <a:solidFill>
                  <a:srgbClr val="00418F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9" name="Textfeld 1"/>
          <p:cNvSpPr txBox="1">
            <a:spLocks noChangeArrowheads="1"/>
          </p:cNvSpPr>
          <p:nvPr userDrawn="1"/>
        </p:nvSpPr>
        <p:spPr bwMode="auto">
          <a:xfrm>
            <a:off x="6867255" y="5516563"/>
            <a:ext cx="19352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eaLnBrk="1" hangingPunct="1"/>
            <a:r>
              <a:rPr lang="de-DE" sz="700" dirty="0">
                <a:solidFill>
                  <a:srgbClr val="00418F"/>
                </a:solidFill>
              </a:rPr>
              <a:t>© FernUniversität in Hagen / Horst Pierdolla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6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63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75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32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22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83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11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267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245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2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842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49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608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048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414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01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2707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877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85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572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94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590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359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516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38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9166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4260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322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619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18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0283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11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="1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D7A5-D4B8-43D9-830C-24FBFA609D12}" type="datetime1">
              <a:rPr lang="de-DE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63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72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624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1484313"/>
            <a:ext cx="4062413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9E10-0780-455A-955A-424DC59658BA}" type="datetime1">
              <a:rPr lang="de-DE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F26A48ED-DAFD-4B88-AD55-6E2AA07DC3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36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65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84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43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9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81750"/>
            <a:ext cx="10175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+mn-lt"/>
              </a:defRPr>
            </a:lvl1pPr>
          </a:lstStyle>
          <a:p>
            <a:pPr>
              <a:defRPr/>
            </a:pPr>
            <a:fld id="{14F30519-53C7-4298-9B31-1E0A865A941A}" type="datetime1">
              <a:rPr lang="de-DE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81750"/>
            <a:ext cx="7191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+mn-lt"/>
              </a:defRPr>
            </a:lvl1pPr>
          </a:lstStyle>
          <a:p>
            <a:pPr>
              <a:defRPr/>
            </a:pPr>
            <a:r>
              <a:rPr lang="de-DE" dirty="0"/>
              <a:t>Folie </a:t>
            </a:r>
            <a:fld id="{1990D0E3-EE9A-4D00-AD62-C6F4DABEAD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2" name="Picture 7" descr="Linie_mit_Logo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8"/>
          <a:stretch>
            <a:fillRect/>
          </a:stretch>
        </p:blipFill>
        <p:spPr bwMode="auto">
          <a:xfrm>
            <a:off x="0" y="34925"/>
            <a:ext cx="91487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68313" y="6381750"/>
            <a:ext cx="8280400" cy="0"/>
          </a:xfrm>
          <a:prstGeom prst="line">
            <a:avLst/>
          </a:prstGeom>
          <a:noFill/>
          <a:ln w="9525">
            <a:solidFill>
              <a:srgbClr val="0041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3598863" y="323850"/>
            <a:ext cx="50387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108000" bIns="36000" anchor="b"/>
          <a:lstStyle>
            <a:lvl1pPr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45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45" pitchFamily="34" charset="0"/>
              </a:defRPr>
            </a:lvl9pPr>
          </a:lstStyle>
          <a:p>
            <a:pPr algn="r" eaLnBrk="1" hangingPunct="1"/>
            <a:r>
              <a:rPr lang="de-DE" sz="1000" b="1" dirty="0">
                <a:solidFill>
                  <a:srgbClr val="00418F"/>
                </a:solidFill>
                <a:latin typeface="Frutiger LT Com 45 Light" pitchFamily="34" charset="0"/>
              </a:rPr>
              <a:t> Die</a:t>
            </a:r>
            <a:r>
              <a:rPr lang="de-DE" sz="1000" b="1" baseline="0" dirty="0">
                <a:solidFill>
                  <a:srgbClr val="00418F"/>
                </a:solidFill>
                <a:latin typeface="Frutiger LT Com 45 Light" pitchFamily="34" charset="0"/>
              </a:rPr>
              <a:t> Kanzlerin</a:t>
            </a:r>
            <a:endParaRPr lang="de-DE" sz="1000" b="1" dirty="0">
              <a:solidFill>
                <a:srgbClr val="00418F"/>
              </a:solidFill>
              <a:latin typeface="Frutiger LT Com 45 Light" pitchFamily="34" charset="0"/>
            </a:endParaRPr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77225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27113"/>
            <a:ext cx="82804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105438" y="6360058"/>
            <a:ext cx="467868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>
              <a:defRPr sz="1000" b="1">
                <a:solidFill>
                  <a:srgbClr val="00418F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Betriebliche</a:t>
            </a:r>
            <a:r>
              <a:rPr lang="de-DE" baseline="0" dirty="0"/>
              <a:t> Sozialberatung, Dezernat 2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4" r:id="rId2"/>
    <p:sldLayoutId id="2147483687" r:id="rId3"/>
    <p:sldLayoutId id="2147483661" r:id="rId4"/>
    <p:sldLayoutId id="2147483663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AE84-9576-478B-BCFD-C7C214664AB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1B48-0376-49EC-9EE7-221AB09BCB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81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EBE7-76E0-4923-8528-1493F102410D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1C92-CF13-46FC-A143-17DBE73C86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43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84F-5B9A-48DA-9DDE-764E379D9EA3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8CA2-7F51-45B4-81FA-45D8AFD2D8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1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6" r:id="rId3"/>
    <p:sldLayoutId id="2147483675" r:id="rId4"/>
    <p:sldLayoutId id="214748368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nuni-hagen.de/arbeiten/familie_gesundheit/gesundheit/bsb" TargetMode="External"/><Relationship Id="rId2" Type="http://schemas.openxmlformats.org/officeDocument/2006/relationships/hyperlink" Target="mailto:anna.appelhagen@fernuni-hagen.d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562225"/>
            <a:ext cx="7704138" cy="1227138"/>
          </a:xfrm>
        </p:spPr>
        <p:txBody>
          <a:bodyPr/>
          <a:lstStyle/>
          <a:p>
            <a:pPr eaLnBrk="1" hangingPunct="1"/>
            <a:r>
              <a:rPr lang="de-DE" dirty="0"/>
              <a:t>Betriebliche Sozialberatung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89363"/>
            <a:ext cx="7704138" cy="744537"/>
          </a:xfrm>
        </p:spPr>
        <p:txBody>
          <a:bodyPr/>
          <a:lstStyle/>
          <a:p>
            <a:pPr eaLnBrk="1" hangingPunct="1"/>
            <a:r>
              <a:rPr lang="de-DE" dirty="0"/>
              <a:t>Vorgestellt von Anna Appelhagen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Fallbeispiele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>
                <a:solidFill>
                  <a:srgbClr val="336699"/>
                </a:solidFill>
              </a:rPr>
              <a:t>Junge Führungskraft übernimmt eine Abteilung mit überwiegend älteren Beschäftigten</a:t>
            </a:r>
          </a:p>
          <a:p>
            <a:r>
              <a:rPr lang="de-DE" dirty="0">
                <a:solidFill>
                  <a:srgbClr val="336699"/>
                </a:solidFill>
              </a:rPr>
              <a:t>Wiedereingliederung nach psychischer Dekompensation</a:t>
            </a:r>
          </a:p>
          <a:p>
            <a:r>
              <a:rPr lang="de-DE" dirty="0">
                <a:solidFill>
                  <a:srgbClr val="336699"/>
                </a:solidFill>
              </a:rPr>
              <a:t>Führungskraft im Lehrgebiet berichtet von Autoritätsverlust</a:t>
            </a:r>
          </a:p>
          <a:p>
            <a:r>
              <a:rPr lang="de-DE" dirty="0">
                <a:solidFill>
                  <a:srgbClr val="336699"/>
                </a:solidFill>
              </a:rPr>
              <a:t>Beschäftigte erlebt Leistungsrückgang durch Pflegefall</a:t>
            </a:r>
          </a:p>
        </p:txBody>
      </p:sp>
    </p:spTree>
    <p:extLst>
      <p:ext uri="{BB962C8B-B14F-4D97-AF65-F5344CB8AC3E}">
        <p14:creationId xmlns:p14="http://schemas.microsoft.com/office/powerpoint/2010/main" val="119253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Themen aus der Praxis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841020907"/>
              </p:ext>
            </p:extLst>
          </p:nvPr>
        </p:nvGraphicFramePr>
        <p:xfrm>
          <a:off x="701569" y="3654024"/>
          <a:ext cx="8235915" cy="162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85860613"/>
              </p:ext>
            </p:extLst>
          </p:nvPr>
        </p:nvGraphicFramePr>
        <p:xfrm>
          <a:off x="656565" y="1808820"/>
          <a:ext cx="8145905" cy="171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51695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Systemisches Gesundheitsmanagement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234236762"/>
              </p:ext>
            </p:extLst>
          </p:nvPr>
        </p:nvGraphicFramePr>
        <p:xfrm>
          <a:off x="1466655" y="20338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511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D0474-585E-4012-A94C-8B8AFEDD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Psychologische Beratung für Studierende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6EFB3C-7983-4206-B82B-DD263F98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E9FC06-424A-41C1-855F-D77B1C969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1895146-E98B-4023-8AF3-03DC465F4A77}"/>
              </a:ext>
            </a:extLst>
          </p:cNvPr>
          <p:cNvSpPr/>
          <p:nvPr/>
        </p:nvSpPr>
        <p:spPr>
          <a:xfrm>
            <a:off x="468313" y="2888940"/>
            <a:ext cx="81091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u="sng" dirty="0"/>
              <a:t>https://www.fernuni-hagen.de/studium/studienberatung/psychologische-beratungsstelle.shtml</a:t>
            </a:r>
          </a:p>
        </p:txBody>
      </p:sp>
    </p:spTree>
    <p:extLst>
      <p:ext uri="{BB962C8B-B14F-4D97-AF65-F5344CB8AC3E}">
        <p14:creationId xmlns:p14="http://schemas.microsoft.com/office/powerpoint/2010/main" val="48555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6545" y="998730"/>
            <a:ext cx="8280400" cy="990110"/>
          </a:xfrm>
        </p:spPr>
        <p:txBody>
          <a:bodyPr/>
          <a:lstStyle/>
          <a:p>
            <a:r>
              <a:rPr lang="de-DE" dirty="0">
                <a:solidFill>
                  <a:srgbClr val="92D050"/>
                </a:solidFill>
                <a:latin typeface="Frutiger 45"/>
              </a:rPr>
              <a:t> Danke für Ihre Aufmerksamkeit!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898830"/>
            <a:ext cx="8277225" cy="4267020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Kontakt</a:t>
            </a:r>
          </a:p>
          <a:p>
            <a:endParaRPr lang="de-DE" dirty="0"/>
          </a:p>
          <a:p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71600" y="2690336"/>
            <a:ext cx="78308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u="sng" dirty="0">
              <a:hlinkClick r:id="rId2"/>
            </a:endParaRPr>
          </a:p>
          <a:p>
            <a:endParaRPr lang="de-DE" u="sng" dirty="0">
              <a:hlinkClick r:id="rId2"/>
            </a:endParaRPr>
          </a:p>
          <a:p>
            <a:r>
              <a:rPr lang="de-DE" u="sng" dirty="0">
                <a:hlinkClick r:id="rId2"/>
              </a:rPr>
              <a:t>anna.appelhagen@fernuni-hagen.de</a:t>
            </a:r>
            <a:endParaRPr lang="de-DE" u="sng" dirty="0"/>
          </a:p>
          <a:p>
            <a:endParaRPr lang="de-DE" dirty="0"/>
          </a:p>
          <a:p>
            <a:r>
              <a:rPr lang="de-DE" u="sng" dirty="0">
                <a:hlinkClick r:id="rId3"/>
              </a:rPr>
              <a:t>http://www.fernuni-hagen.de/arbeiten/familie_gesundheit/gesundheit/bsb</a:t>
            </a:r>
            <a:endParaRPr lang="de-DE" dirty="0"/>
          </a:p>
          <a:p>
            <a:r>
              <a:rPr lang="de-D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059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511660" y="1763815"/>
            <a:ext cx="6795755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defTabSz="457200" eaLnBrk="0" hangingPunct="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Clr>
                <a:srgbClr val="3EA249"/>
              </a:buClr>
              <a:buFont typeface="Wingdings 3" pitchFamily="18" charset="2"/>
              <a:buChar char=""/>
              <a:tabLst>
                <a:tab pos="355600" algn="l"/>
              </a:tabLst>
            </a:pPr>
            <a:endParaRPr lang="de-DE" altLang="de-DE" dirty="0">
              <a:solidFill>
                <a:srgbClr val="6E8296"/>
              </a:solidFill>
              <a:latin typeface="Frutiger 45"/>
              <a:ea typeface="MS PGothic" pitchFamily="34" charset="-128"/>
              <a:cs typeface="MS PGothic" pitchFamily="34" charset="-128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412486113"/>
              </p:ext>
            </p:extLst>
          </p:nvPr>
        </p:nvGraphicFramePr>
        <p:xfrm>
          <a:off x="1736685" y="25289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061610" y="2158025"/>
            <a:ext cx="6795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336699"/>
                </a:solidFill>
              </a:rPr>
              <a:t>„Das Leben kann nur in der Schau nach rückwärts verstanden, aber nur in der Schau nach vorwärts gelebt werden.“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61610" y="4329100"/>
            <a:ext cx="7020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rgbClr val="336699"/>
                </a:solidFill>
              </a:rPr>
              <a:t>Søren</a:t>
            </a:r>
            <a:r>
              <a:rPr lang="de-DE" sz="2000" dirty="0">
                <a:solidFill>
                  <a:srgbClr val="336699"/>
                </a:solidFill>
              </a:rPr>
              <a:t> Kierkegaard</a:t>
            </a:r>
          </a:p>
        </p:txBody>
      </p:sp>
    </p:spTree>
    <p:extLst>
      <p:ext uri="{BB962C8B-B14F-4D97-AF65-F5344CB8AC3E}">
        <p14:creationId xmlns:p14="http://schemas.microsoft.com/office/powerpoint/2010/main" val="18995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Was haben all diese Menschen gemeinsam?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511660" y="1763815"/>
            <a:ext cx="6795755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defTabSz="457200" eaLnBrk="0" hangingPunct="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Clr>
                <a:srgbClr val="3EA249"/>
              </a:buClr>
              <a:buFont typeface="Wingdings 3" pitchFamily="18" charset="2"/>
              <a:buChar char=""/>
              <a:tabLst>
                <a:tab pos="355600" algn="l"/>
              </a:tabLst>
            </a:pPr>
            <a:endParaRPr lang="de-DE" altLang="de-DE" dirty="0">
              <a:solidFill>
                <a:srgbClr val="6E8296"/>
              </a:solidFill>
              <a:latin typeface="Frutiger 45"/>
              <a:ea typeface="MS PGothic" pitchFamily="34" charset="-128"/>
              <a:cs typeface="MS PGothic" pitchFamily="34" charset="-128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187002528"/>
              </p:ext>
            </p:extLst>
          </p:nvPr>
        </p:nvGraphicFramePr>
        <p:xfrm>
          <a:off x="1736685" y="25289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66" y="1763815"/>
            <a:ext cx="4653604" cy="441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Grundsätze der Betrieblichen Sozialberatung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11560" y="207885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336699"/>
                </a:solidFill>
              </a:rPr>
              <a:t>Das Angebot kann von allen Beschäftigten </a:t>
            </a:r>
          </a:p>
          <a:p>
            <a:pPr algn="ctr"/>
            <a:r>
              <a:rPr lang="de-DE" sz="2400" dirty="0">
                <a:solidFill>
                  <a:srgbClr val="336699"/>
                </a:solidFill>
              </a:rPr>
              <a:t>– </a:t>
            </a:r>
            <a:r>
              <a:rPr lang="de-DE" sz="2400" b="1" dirty="0">
                <a:solidFill>
                  <a:srgbClr val="336699"/>
                </a:solidFill>
              </a:rPr>
              <a:t>unabhängig von Funktion und Position </a:t>
            </a:r>
            <a:r>
              <a:rPr lang="de-DE" sz="2400" dirty="0">
                <a:solidFill>
                  <a:srgbClr val="336699"/>
                </a:solidFill>
              </a:rPr>
              <a:t>– </a:t>
            </a:r>
          </a:p>
          <a:p>
            <a:pPr algn="ctr"/>
            <a:r>
              <a:rPr lang="de-DE" sz="2400" dirty="0">
                <a:solidFill>
                  <a:srgbClr val="336699"/>
                </a:solidFill>
              </a:rPr>
              <a:t>genutzt werden.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88255" y="359856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Gegenstand der Betrieblichen Sozialberatung </a:t>
            </a:r>
            <a:r>
              <a:rPr lang="de-DE" sz="2400" b="1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kann alles sein</a:t>
            </a:r>
            <a:r>
              <a:rPr lang="de-DE" sz="2400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, was das Leben an Problemen mit sich bringt.</a:t>
            </a:r>
            <a:endParaRPr lang="de-DE" sz="2400" dirty="0">
              <a:effectLst/>
              <a:latin typeface="Arial"/>
              <a:ea typeface="Times New Roman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38305" y="4890541"/>
            <a:ext cx="7020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1600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Die Einhaltung der </a:t>
            </a:r>
            <a:r>
              <a:rPr lang="de-DE" sz="1600" b="1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Schweigepflicht nach §203 STGB </a:t>
            </a:r>
            <a:r>
              <a:rPr lang="de-DE" sz="1600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ist ein wesentlicher </a:t>
            </a:r>
            <a:endParaRPr lang="de-DE" sz="1600" dirty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1600" dirty="0">
                <a:solidFill>
                  <a:srgbClr val="336699"/>
                </a:solidFill>
                <a:latin typeface="Frutiger 45"/>
                <a:ea typeface="Times New Roman"/>
                <a:cs typeface="Times New Roman"/>
              </a:rPr>
              <a:t>Bestandteil der Integrität der Betrieblichen Sozialberatung.</a:t>
            </a:r>
            <a:endParaRPr lang="de-DE" sz="1600" dirty="0"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055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Der Beratungsprozess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241630" y="2078850"/>
            <a:ext cx="6435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336699"/>
                </a:solidFill>
              </a:rPr>
              <a:t>Erstgespräch</a:t>
            </a:r>
          </a:p>
          <a:p>
            <a:pPr algn="ctr"/>
            <a:r>
              <a:rPr lang="de-DE" sz="2000" dirty="0">
                <a:solidFill>
                  <a:srgbClr val="336699"/>
                </a:solidFill>
              </a:rPr>
              <a:t>Anliegen, Bedarfsanalyse, Anamnese</a:t>
            </a:r>
          </a:p>
          <a:p>
            <a:pPr algn="ctr"/>
            <a:endParaRPr lang="de-DE" sz="2000" dirty="0">
              <a:solidFill>
                <a:srgbClr val="336699"/>
              </a:solidFill>
            </a:endParaRPr>
          </a:p>
          <a:p>
            <a:pPr algn="ctr"/>
            <a:r>
              <a:rPr lang="de-DE" sz="2000" b="1" dirty="0">
                <a:solidFill>
                  <a:srgbClr val="336699"/>
                </a:solidFill>
              </a:rPr>
              <a:t>Beratung</a:t>
            </a:r>
          </a:p>
          <a:p>
            <a:pPr algn="ctr"/>
            <a:r>
              <a:rPr lang="de-DE" sz="2000" dirty="0">
                <a:solidFill>
                  <a:srgbClr val="336699"/>
                </a:solidFill>
              </a:rPr>
              <a:t>Orientierung, Zielklärung, Umsetzungsstrategien</a:t>
            </a:r>
          </a:p>
          <a:p>
            <a:pPr algn="ctr"/>
            <a:endParaRPr lang="de-DE" sz="2000" dirty="0">
              <a:solidFill>
                <a:srgbClr val="336699"/>
              </a:solidFill>
            </a:endParaRPr>
          </a:p>
          <a:p>
            <a:pPr algn="ctr"/>
            <a:r>
              <a:rPr lang="de-DE" sz="2000" b="1" dirty="0">
                <a:solidFill>
                  <a:srgbClr val="336699"/>
                </a:solidFill>
              </a:rPr>
              <a:t>Prozessbegleitung</a:t>
            </a:r>
          </a:p>
          <a:p>
            <a:pPr algn="ctr"/>
            <a:r>
              <a:rPr lang="de-DE" sz="2000" dirty="0">
                <a:solidFill>
                  <a:srgbClr val="336699"/>
                </a:solidFill>
              </a:rPr>
              <a:t>Entlastung, Motivation, Koordination</a:t>
            </a:r>
          </a:p>
        </p:txBody>
      </p:sp>
    </p:spTree>
    <p:extLst>
      <p:ext uri="{BB962C8B-B14F-4D97-AF65-F5344CB8AC3E}">
        <p14:creationId xmlns:p14="http://schemas.microsoft.com/office/powerpoint/2010/main" val="2623167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Betriebliche Sozialberatung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511660" y="1763815"/>
            <a:ext cx="6795755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defTabSz="457200" eaLnBrk="0" hangingPunct="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Clr>
                <a:srgbClr val="3EA249"/>
              </a:buClr>
              <a:buFont typeface="Wingdings 3" pitchFamily="18" charset="2"/>
              <a:buChar char=""/>
              <a:tabLst>
                <a:tab pos="355600" algn="l"/>
              </a:tabLst>
            </a:pPr>
            <a:r>
              <a:rPr lang="de-DE" altLang="de-DE" dirty="0">
                <a:solidFill>
                  <a:srgbClr val="6E8296"/>
                </a:solidFill>
                <a:latin typeface="Frutiger 45"/>
                <a:ea typeface="MS PGothic" pitchFamily="34" charset="-128"/>
                <a:cs typeface="MS PGothic" pitchFamily="34" charset="-128"/>
              </a:rPr>
              <a:t>agiert im Spannungsfeld wirtschaftlicher Interessen und menschlicher bzw. sozialer Frage- und Problemstellungen</a:t>
            </a:r>
          </a:p>
          <a:p>
            <a:pPr marL="355600" lvl="0" indent="-355600" defTabSz="457200" eaLnBrk="0" hangingPunct="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Clr>
                <a:srgbClr val="3EA249"/>
              </a:buClr>
              <a:buFont typeface="Wingdings 3" pitchFamily="18" charset="2"/>
              <a:buChar char=""/>
              <a:tabLst>
                <a:tab pos="355600" algn="l"/>
              </a:tabLst>
            </a:pPr>
            <a:endParaRPr lang="de-DE" altLang="de-DE" dirty="0">
              <a:solidFill>
                <a:srgbClr val="6E8296"/>
              </a:solidFill>
              <a:latin typeface="Frutiger 45"/>
              <a:ea typeface="MS PGothic" pitchFamily="34" charset="-128"/>
              <a:cs typeface="MS PGothic" pitchFamily="34" charset="-128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424021558"/>
              </p:ext>
            </p:extLst>
          </p:nvPr>
        </p:nvGraphicFramePr>
        <p:xfrm>
          <a:off x="1736685" y="25289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503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Sozialberatung im Betrieblichen Spannungsfeld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56444" y="4959170"/>
            <a:ext cx="8010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336699"/>
                </a:solidFill>
              </a:rPr>
              <a:t>„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45447856"/>
              </p:ext>
            </p:extLst>
          </p:nvPr>
        </p:nvGraphicFramePr>
        <p:xfrm>
          <a:off x="1524000" y="1628800"/>
          <a:ext cx="6096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05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  <a:latin typeface="Frutiger 45"/>
              </a:rPr>
              <a:t>Schnittmenge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u="sng" dirty="0">
              <a:solidFill>
                <a:srgbClr val="FF9900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endParaRPr lang="de-DE" sz="11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D7A5-D4B8-43D9-830C-24FBFA609D12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33A0CB52-AB1E-4446-8EAF-E0D28E1FAFA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026129001"/>
              </p:ext>
            </p:extLst>
          </p:nvPr>
        </p:nvGraphicFramePr>
        <p:xfrm>
          <a:off x="1556665" y="18538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576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99CC00"/>
                </a:solidFill>
              </a:rPr>
              <a:t>Beratung oder Therapie?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30519-53C7-4298-9B31-1E0A865A941A}" type="datetime1">
              <a:rPr lang="de-DE" smtClean="0"/>
              <a:pPr>
                <a:defRPr/>
              </a:pPr>
              <a:t>15.07.2022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1990D0E3-EE9A-4D00-AD62-C6F4DABEAD6E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879865733"/>
              </p:ext>
            </p:extLst>
          </p:nvPr>
        </p:nvGraphicFramePr>
        <p:xfrm>
          <a:off x="1556665" y="14937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517105" y="468914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Ursache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681790" y="188953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Wirkung</a:t>
            </a:r>
          </a:p>
        </p:txBody>
      </p:sp>
    </p:spTree>
    <p:extLst>
      <p:ext uri="{BB962C8B-B14F-4D97-AF65-F5344CB8AC3E}">
        <p14:creationId xmlns:p14="http://schemas.microsoft.com/office/powerpoint/2010/main" val="4026161177"/>
      </p:ext>
    </p:extLst>
  </p:cSld>
  <p:clrMapOvr>
    <a:masterClrMapping/>
  </p:clrMapOvr>
</p:sld>
</file>

<file path=ppt/theme/theme1.xml><?xml version="1.0" encoding="utf-8"?>
<a:theme xmlns:a="http://schemas.openxmlformats.org/drawingml/2006/main" name="pp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Frutiger LT Com 45 Light"/>
        <a:ea typeface=""/>
        <a:cs typeface=""/>
      </a:majorFont>
      <a:minorFont>
        <a:latin typeface="Frutiger LT Com 45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</Template>
  <TotalTime>0</TotalTime>
  <Words>342</Words>
  <Application>Microsoft Office PowerPoint</Application>
  <PresentationFormat>Bildschirmpräsentation (4:3)</PresentationFormat>
  <Paragraphs>127</Paragraphs>
  <Slides>14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14</vt:i4>
      </vt:variant>
    </vt:vector>
  </HeadingPairs>
  <TitlesOfParts>
    <vt:vector size="26" baseType="lpstr">
      <vt:lpstr>MS PGothic</vt:lpstr>
      <vt:lpstr>Arial</vt:lpstr>
      <vt:lpstr>Calibri</vt:lpstr>
      <vt:lpstr>Frutiger 45</vt:lpstr>
      <vt:lpstr>Frutiger LT Com 45 Light</vt:lpstr>
      <vt:lpstr>Times New Roman</vt:lpstr>
      <vt:lpstr>Wingdings</vt:lpstr>
      <vt:lpstr>Wingdings 3</vt:lpstr>
      <vt:lpstr>pp</vt:lpstr>
      <vt:lpstr>1_Benutzerdefiniertes Design</vt:lpstr>
      <vt:lpstr>2_Benutzerdefiniertes Design</vt:lpstr>
      <vt:lpstr>Benutzerdefiniertes Design</vt:lpstr>
      <vt:lpstr>Betriebliche Sozialberatung</vt:lpstr>
      <vt:lpstr>PowerPoint-Präsentation</vt:lpstr>
      <vt:lpstr>Was haben all diese Menschen gemeinsam?</vt:lpstr>
      <vt:lpstr>Grundsätze der Betrieblichen Sozialberatung</vt:lpstr>
      <vt:lpstr>Der Beratungsprozess</vt:lpstr>
      <vt:lpstr>Betriebliche Sozialberatung</vt:lpstr>
      <vt:lpstr>Sozialberatung im Betrieblichen Spannungsfeld</vt:lpstr>
      <vt:lpstr>Schnittmenge </vt:lpstr>
      <vt:lpstr>Beratung oder Therapie?</vt:lpstr>
      <vt:lpstr>Fallbeispiele</vt:lpstr>
      <vt:lpstr>Themen aus der Praxis</vt:lpstr>
      <vt:lpstr>Systemisches Gesundheitsmanagement</vt:lpstr>
      <vt:lpstr>Psychologische Beratung für Studierende</vt:lpstr>
      <vt:lpstr> Danke für Ihre Aufmerksamkeit!</vt:lpstr>
    </vt:vector>
  </TitlesOfParts>
  <Company>FernUniversität Hagen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Patricia Dill</dc:creator>
  <cp:lastModifiedBy>Steffes, Daniela</cp:lastModifiedBy>
  <cp:revision>135</cp:revision>
  <cp:lastPrinted>2022-02-16T13:20:17Z</cp:lastPrinted>
  <dcterms:created xsi:type="dcterms:W3CDTF">2013-03-11T12:56:01Z</dcterms:created>
  <dcterms:modified xsi:type="dcterms:W3CDTF">2022-07-15T10:23:00Z</dcterms:modified>
</cp:coreProperties>
</file>